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4"/>
    <p:sldMasterId id="2147483702" r:id="rId5"/>
    <p:sldMasterId id="2147483717" r:id="rId6"/>
    <p:sldMasterId id="2147483821" r:id="rId7"/>
  </p:sldMasterIdLst>
  <p:notesMasterIdLst>
    <p:notesMasterId r:id="rId33"/>
  </p:notesMasterIdLst>
  <p:sldIdLst>
    <p:sldId id="259" r:id="rId8"/>
    <p:sldId id="275" r:id="rId9"/>
    <p:sldId id="256" r:id="rId10"/>
    <p:sldId id="295" r:id="rId11"/>
    <p:sldId id="308" r:id="rId12"/>
    <p:sldId id="303" r:id="rId13"/>
    <p:sldId id="296" r:id="rId14"/>
    <p:sldId id="302" r:id="rId15"/>
    <p:sldId id="304" r:id="rId16"/>
    <p:sldId id="306" r:id="rId17"/>
    <p:sldId id="297" r:id="rId18"/>
    <p:sldId id="298" r:id="rId19"/>
    <p:sldId id="309" r:id="rId20"/>
    <p:sldId id="310" r:id="rId21"/>
    <p:sldId id="313" r:id="rId22"/>
    <p:sldId id="311" r:id="rId23"/>
    <p:sldId id="312" r:id="rId24"/>
    <p:sldId id="314" r:id="rId25"/>
    <p:sldId id="315" r:id="rId26"/>
    <p:sldId id="316" r:id="rId27"/>
    <p:sldId id="317" r:id="rId28"/>
    <p:sldId id="307" r:id="rId29"/>
    <p:sldId id="299" r:id="rId30"/>
    <p:sldId id="300" r:id="rId31"/>
    <p:sldId id="301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tchell Keomoungkhoune" initials="MK" lastIdx="2" clrIdx="0">
    <p:extLst>
      <p:ext uri="{19B8F6BF-5375-455C-9EA6-DF929625EA0E}">
        <p15:presenceInfo xmlns:p15="http://schemas.microsoft.com/office/powerpoint/2012/main" userId="Mitchell Keomoungkhoun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40" autoAdjust="0"/>
    <p:restoredTop sz="87779" autoAdjust="0"/>
  </p:normalViewPr>
  <p:slideViewPr>
    <p:cSldViewPr snapToGrid="0">
      <p:cViewPr varScale="1">
        <p:scale>
          <a:sx n="100" d="100"/>
          <a:sy n="100" d="100"/>
        </p:scale>
        <p:origin x="9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presProps" Target="pres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image" Target="../media/image38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eg"/><Relationship Id="rId1" Type="http://schemas.openxmlformats.org/officeDocument/2006/relationships/image" Target="../media/image3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648EB1-7CE8-4EBC-BF8D-CF2F488F0C9B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3AC9E0-A240-4466-9976-9B33B2DD5FF3}">
      <dgm:prSet custT="1"/>
      <dgm:spPr/>
      <dgm:t>
        <a:bodyPr anchor="ctr"/>
        <a:lstStyle/>
        <a:p>
          <a:endParaRPr lang="en-US" sz="190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1. Background</a:t>
          </a:r>
        </a:p>
      </dgm:t>
    </dgm:pt>
    <dgm:pt modelId="{E9D04B54-1B99-415E-A7CE-5F453B6A29D2}" type="parTrans" cxnId="{46AB3B7D-3BF7-4478-AD48-04657750922B}">
      <dgm:prSet/>
      <dgm:spPr/>
      <dgm:t>
        <a:bodyPr/>
        <a:lstStyle/>
        <a:p>
          <a:endParaRPr lang="en-US"/>
        </a:p>
      </dgm:t>
    </dgm:pt>
    <dgm:pt modelId="{7ECC5190-FE86-4F06-AD7B-F150C3E91E74}" type="sibTrans" cxnId="{46AB3B7D-3BF7-4478-AD48-04657750922B}">
      <dgm:prSet/>
      <dgm:spPr/>
      <dgm:t>
        <a:bodyPr/>
        <a:lstStyle/>
        <a:p>
          <a:endParaRPr lang="en-US"/>
        </a:p>
      </dgm:t>
    </dgm:pt>
    <dgm:pt modelId="{326DD5F8-3ED5-48B1-B814-138CD02E25F1}">
      <dgm:prSet custT="1"/>
      <dgm:spPr/>
      <dgm:t>
        <a:bodyPr anchor="ctr"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4. Results</a:t>
          </a:r>
        </a:p>
      </dgm:t>
    </dgm:pt>
    <dgm:pt modelId="{B2388E37-649F-4629-997C-BBF3B1B7412B}" type="parTrans" cxnId="{57BD0603-56B8-4017-9E6A-3BBD85F85A37}">
      <dgm:prSet/>
      <dgm:spPr/>
      <dgm:t>
        <a:bodyPr/>
        <a:lstStyle/>
        <a:p>
          <a:endParaRPr lang="en-US"/>
        </a:p>
      </dgm:t>
    </dgm:pt>
    <dgm:pt modelId="{BC17BDE1-F980-460E-A429-D27BAA0155E2}" type="sibTrans" cxnId="{57BD0603-56B8-4017-9E6A-3BBD85F85A37}">
      <dgm:prSet/>
      <dgm:spPr/>
      <dgm:t>
        <a:bodyPr/>
        <a:lstStyle/>
        <a:p>
          <a:endParaRPr lang="en-US"/>
        </a:p>
      </dgm:t>
    </dgm:pt>
    <dgm:pt modelId="{ABD6840C-7AB3-4C4D-A905-8A83777A27FE}">
      <dgm:prSet/>
      <dgm:spPr/>
      <dgm:t>
        <a:bodyPr anchor="ctr"/>
        <a:lstStyle/>
        <a:p>
          <a:endParaRPr lang="en-US" sz="1500"/>
        </a:p>
      </dgm:t>
    </dgm:pt>
    <dgm:pt modelId="{655DF72C-2E8B-460B-9551-6B2F9F2A3D00}" type="parTrans" cxnId="{9FD42615-EAF5-4F2F-80C3-51A379935BD8}">
      <dgm:prSet/>
      <dgm:spPr/>
      <dgm:t>
        <a:bodyPr/>
        <a:lstStyle/>
        <a:p>
          <a:endParaRPr lang="en-US"/>
        </a:p>
      </dgm:t>
    </dgm:pt>
    <dgm:pt modelId="{DEC34847-E54D-4D06-990B-2FB6DA027001}" type="sibTrans" cxnId="{9FD42615-EAF5-4F2F-80C3-51A379935BD8}">
      <dgm:prSet/>
      <dgm:spPr/>
      <dgm:t>
        <a:bodyPr/>
        <a:lstStyle/>
        <a:p>
          <a:endParaRPr lang="en-US"/>
        </a:p>
      </dgm:t>
    </dgm:pt>
    <dgm:pt modelId="{C4968AB9-67A9-409D-8A57-A31A8CCCB54A}">
      <dgm:prSet custT="1"/>
      <dgm:spPr/>
      <dgm:t>
        <a:bodyPr anchor="ctr"/>
        <a:lstStyle/>
        <a:p>
          <a:endParaRPr lang="en-US" sz="160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2. Facebook Dataset</a:t>
          </a:r>
        </a:p>
      </dgm:t>
    </dgm:pt>
    <dgm:pt modelId="{8B9F5C31-4E29-4428-97D2-EABD0D5CB9A3}" type="parTrans" cxnId="{718750E8-C506-4139-87B3-11C25BAFDD55}">
      <dgm:prSet/>
      <dgm:spPr/>
      <dgm:t>
        <a:bodyPr/>
        <a:lstStyle/>
        <a:p>
          <a:endParaRPr lang="en-US"/>
        </a:p>
      </dgm:t>
    </dgm:pt>
    <dgm:pt modelId="{5C420BE9-C15E-4771-9276-8D92575B7DE8}" type="sibTrans" cxnId="{718750E8-C506-4139-87B3-11C25BAFDD55}">
      <dgm:prSet/>
      <dgm:spPr/>
      <dgm:t>
        <a:bodyPr/>
        <a:lstStyle/>
        <a:p>
          <a:endParaRPr lang="en-US"/>
        </a:p>
      </dgm:t>
    </dgm:pt>
    <dgm:pt modelId="{258F35A6-3900-4FC1-9C39-740C56EE4B61}">
      <dgm:prSet/>
      <dgm:spPr/>
      <dgm:t>
        <a:bodyPr anchor="ctr"/>
        <a:lstStyle/>
        <a:p>
          <a:endParaRPr lang="en-US" sz="1200"/>
        </a:p>
      </dgm:t>
    </dgm:pt>
    <dgm:pt modelId="{4333BACC-E9F1-40ED-B1C2-FC11197E27F6}" type="parTrans" cxnId="{DB6351B4-6822-450B-B398-C9F59FCE7B12}">
      <dgm:prSet/>
      <dgm:spPr/>
      <dgm:t>
        <a:bodyPr/>
        <a:lstStyle/>
        <a:p>
          <a:endParaRPr lang="en-US"/>
        </a:p>
      </dgm:t>
    </dgm:pt>
    <dgm:pt modelId="{167CEE8A-A60F-4A6E-984D-335DF8F29854}" type="sibTrans" cxnId="{DB6351B4-6822-450B-B398-C9F59FCE7B12}">
      <dgm:prSet/>
      <dgm:spPr/>
      <dgm:t>
        <a:bodyPr/>
        <a:lstStyle/>
        <a:p>
          <a:endParaRPr lang="en-US"/>
        </a:p>
      </dgm:t>
    </dgm:pt>
    <dgm:pt modelId="{3FF64D82-46B1-4273-9EED-96579DF91563}">
      <dgm:prSet custT="1"/>
      <dgm:spPr/>
      <dgm:t>
        <a:bodyPr anchor="ctr"/>
        <a:lstStyle/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5. Conclusions</a:t>
          </a:r>
        </a:p>
      </dgm:t>
    </dgm:pt>
    <dgm:pt modelId="{A5C5CA03-7392-4550-9CC6-2C455F3CDECA}" type="parTrans" cxnId="{630290CB-505A-410D-93BC-49028DCAA9D0}">
      <dgm:prSet/>
      <dgm:spPr/>
      <dgm:t>
        <a:bodyPr/>
        <a:lstStyle/>
        <a:p>
          <a:endParaRPr lang="en-US"/>
        </a:p>
      </dgm:t>
    </dgm:pt>
    <dgm:pt modelId="{A2C5539F-EE9B-4179-8ACB-D4808548D0C6}" type="sibTrans" cxnId="{630290CB-505A-410D-93BC-49028DCAA9D0}">
      <dgm:prSet/>
      <dgm:spPr/>
      <dgm:t>
        <a:bodyPr/>
        <a:lstStyle/>
        <a:p>
          <a:endParaRPr lang="en-US"/>
        </a:p>
      </dgm:t>
    </dgm:pt>
    <dgm:pt modelId="{DC6CB392-ACDE-4627-9B55-731B8B89EA4F}">
      <dgm:prSet custT="1"/>
      <dgm:spPr/>
      <dgm:t>
        <a:bodyPr anchor="ctr"/>
        <a:lstStyle/>
        <a:p>
          <a:endParaRPr lang="en-US" sz="2800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2800" dirty="0">
              <a:latin typeface="Arial" panose="020B0604020202020204" pitchFamily="34" charset="0"/>
              <a:cs typeface="Arial" panose="020B0604020202020204" pitchFamily="34" charset="0"/>
            </a:rPr>
            <a:t>3. Methodology</a:t>
          </a:r>
        </a:p>
      </dgm:t>
    </dgm:pt>
    <dgm:pt modelId="{B0EDBE7D-A249-4EE2-AC5F-9A86DAEC5518}" type="sibTrans" cxnId="{3AA7ED9E-63EF-44EE-AAC9-000E37DE9AEE}">
      <dgm:prSet/>
      <dgm:spPr/>
      <dgm:t>
        <a:bodyPr/>
        <a:lstStyle/>
        <a:p>
          <a:endParaRPr lang="en-US"/>
        </a:p>
      </dgm:t>
    </dgm:pt>
    <dgm:pt modelId="{557AFB98-E622-4FFB-9BC5-EA6112CB13A7}" type="parTrans" cxnId="{3AA7ED9E-63EF-44EE-AAC9-000E37DE9AEE}">
      <dgm:prSet/>
      <dgm:spPr/>
      <dgm:t>
        <a:bodyPr/>
        <a:lstStyle/>
        <a:p>
          <a:endParaRPr lang="en-US"/>
        </a:p>
      </dgm:t>
    </dgm:pt>
    <dgm:pt modelId="{1D1BB18A-E9EF-4439-8999-6B87B98B82DE}">
      <dgm:prSet/>
      <dgm:spPr/>
      <dgm:t>
        <a:bodyPr anchor="ctr"/>
        <a:lstStyle/>
        <a:p>
          <a:endParaRPr lang="en-US" sz="2300" dirty="0"/>
        </a:p>
      </dgm:t>
    </dgm:pt>
    <dgm:pt modelId="{D9BB95B9-75B3-41D4-A0D5-FCC5BC6A3589}" type="sibTrans" cxnId="{B0D3AA98-40D4-4EA3-A349-8E480D64D170}">
      <dgm:prSet/>
      <dgm:spPr/>
      <dgm:t>
        <a:bodyPr/>
        <a:lstStyle/>
        <a:p>
          <a:endParaRPr lang="en-US"/>
        </a:p>
      </dgm:t>
    </dgm:pt>
    <dgm:pt modelId="{6D008773-CD61-4CA8-9DA5-F9B089C9A50F}" type="parTrans" cxnId="{B0D3AA98-40D4-4EA3-A349-8E480D64D170}">
      <dgm:prSet/>
      <dgm:spPr/>
      <dgm:t>
        <a:bodyPr/>
        <a:lstStyle/>
        <a:p>
          <a:endParaRPr lang="en-US"/>
        </a:p>
      </dgm:t>
    </dgm:pt>
    <dgm:pt modelId="{90260174-0D77-4247-999A-B094A0415385}" type="pres">
      <dgm:prSet presAssocID="{3B648EB1-7CE8-4EBC-BF8D-CF2F488F0C9B}" presName="linear" presStyleCnt="0">
        <dgm:presLayoutVars>
          <dgm:dir/>
          <dgm:resizeHandles val="exact"/>
        </dgm:presLayoutVars>
      </dgm:prSet>
      <dgm:spPr/>
    </dgm:pt>
    <dgm:pt modelId="{B6AAD816-4A98-4169-B692-5F3263A8730C}" type="pres">
      <dgm:prSet presAssocID="{D53AC9E0-A240-4466-9976-9B33B2DD5FF3}" presName="comp" presStyleCnt="0"/>
      <dgm:spPr/>
    </dgm:pt>
    <dgm:pt modelId="{00CD94BD-0009-4DDD-9156-19518C25F41D}" type="pres">
      <dgm:prSet presAssocID="{D53AC9E0-A240-4466-9976-9B33B2DD5FF3}" presName="box" presStyleLbl="node1" presStyleIdx="0" presStyleCnt="5" custLinFactNeighborX="225"/>
      <dgm:spPr/>
    </dgm:pt>
    <dgm:pt modelId="{3FD6C189-60D3-4C3D-90B9-2B836C602A6F}" type="pres">
      <dgm:prSet presAssocID="{D53AC9E0-A240-4466-9976-9B33B2DD5FF3}" presName="img" presStyleLbl="fgImgPlac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2000" b="-32000"/>
          </a:stretch>
        </a:blipFill>
      </dgm:spPr>
      <dgm:extLst>
        <a:ext uri="{E40237B7-FDA0-4F09-8148-C483321AD2D9}">
          <dgm14:cNvPr xmlns:dgm14="http://schemas.microsoft.com/office/drawing/2010/diagram" id="0" name="" descr="Books with solid fill"/>
        </a:ext>
      </dgm:extLst>
    </dgm:pt>
    <dgm:pt modelId="{6C508657-CB43-429B-AFEA-6424726130CA}" type="pres">
      <dgm:prSet presAssocID="{D53AC9E0-A240-4466-9976-9B33B2DD5FF3}" presName="text" presStyleLbl="node1" presStyleIdx="0" presStyleCnt="5">
        <dgm:presLayoutVars>
          <dgm:bulletEnabled val="1"/>
        </dgm:presLayoutVars>
      </dgm:prSet>
      <dgm:spPr/>
    </dgm:pt>
    <dgm:pt modelId="{B2024FA6-9CC9-4673-ADD3-6B86BD574574}" type="pres">
      <dgm:prSet presAssocID="{7ECC5190-FE86-4F06-AD7B-F150C3E91E74}" presName="spacer" presStyleCnt="0"/>
      <dgm:spPr/>
    </dgm:pt>
    <dgm:pt modelId="{63813E83-765D-422C-94D8-A521BCFB65F1}" type="pres">
      <dgm:prSet presAssocID="{C4968AB9-67A9-409D-8A57-A31A8CCCB54A}" presName="comp" presStyleCnt="0"/>
      <dgm:spPr/>
    </dgm:pt>
    <dgm:pt modelId="{3C918DCE-5D0F-4396-A921-07BD21B55FED}" type="pres">
      <dgm:prSet presAssocID="{C4968AB9-67A9-409D-8A57-A31A8CCCB54A}" presName="box" presStyleLbl="node1" presStyleIdx="1" presStyleCnt="5" custLinFactNeighborX="225"/>
      <dgm:spPr/>
    </dgm:pt>
    <dgm:pt modelId="{A579C29F-B8A0-4316-BE75-8E863FF78A7A}" type="pres">
      <dgm:prSet presAssocID="{C4968AB9-67A9-409D-8A57-A31A8CCCB54A}" presName="img" presStyleLbl="fgImgPlac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9000" b="-49000"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F4D53640-28F3-45E0-B968-AD27BF9A1014}" type="pres">
      <dgm:prSet presAssocID="{C4968AB9-67A9-409D-8A57-A31A8CCCB54A}" presName="text" presStyleLbl="node1" presStyleIdx="1" presStyleCnt="5">
        <dgm:presLayoutVars>
          <dgm:bulletEnabled val="1"/>
        </dgm:presLayoutVars>
      </dgm:prSet>
      <dgm:spPr/>
    </dgm:pt>
    <dgm:pt modelId="{0FAC5C02-4A26-48C4-A1C5-D46BD959D36A}" type="pres">
      <dgm:prSet presAssocID="{5C420BE9-C15E-4771-9276-8D92575B7DE8}" presName="spacer" presStyleCnt="0"/>
      <dgm:spPr/>
    </dgm:pt>
    <dgm:pt modelId="{93E47C6C-816E-4D13-9855-5235C7362E11}" type="pres">
      <dgm:prSet presAssocID="{DC6CB392-ACDE-4627-9B55-731B8B89EA4F}" presName="comp" presStyleCnt="0"/>
      <dgm:spPr/>
    </dgm:pt>
    <dgm:pt modelId="{76A6030C-3984-4383-BB69-147482AA2C3F}" type="pres">
      <dgm:prSet presAssocID="{DC6CB392-ACDE-4627-9B55-731B8B89EA4F}" presName="box" presStyleLbl="node1" presStyleIdx="2" presStyleCnt="5"/>
      <dgm:spPr/>
    </dgm:pt>
    <dgm:pt modelId="{63A1A55D-B0A1-4245-B209-0A7061A6F7BB}" type="pres">
      <dgm:prSet presAssocID="{DC6CB392-ACDE-4627-9B55-731B8B89EA4F}" presName="img" presStyleLbl="fgImgPlac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</dgm:spPr>
      <dgm:extLst>
        <a:ext uri="{E40237B7-FDA0-4F09-8148-C483321AD2D9}">
          <dgm14:cNvPr xmlns:dgm14="http://schemas.microsoft.com/office/drawing/2010/diagram" id="0" name="" descr="Microscope with solid fill"/>
        </a:ext>
      </dgm:extLst>
    </dgm:pt>
    <dgm:pt modelId="{810DC495-BAE4-4568-AFD7-BFFEC62A1A0A}" type="pres">
      <dgm:prSet presAssocID="{DC6CB392-ACDE-4627-9B55-731B8B89EA4F}" presName="text" presStyleLbl="node1" presStyleIdx="2" presStyleCnt="5">
        <dgm:presLayoutVars>
          <dgm:bulletEnabled val="1"/>
        </dgm:presLayoutVars>
      </dgm:prSet>
      <dgm:spPr/>
    </dgm:pt>
    <dgm:pt modelId="{0927574F-3B54-4C31-9591-0FB5DACF0058}" type="pres">
      <dgm:prSet presAssocID="{B0EDBE7D-A249-4EE2-AC5F-9A86DAEC5518}" presName="spacer" presStyleCnt="0"/>
      <dgm:spPr/>
    </dgm:pt>
    <dgm:pt modelId="{4FDE412F-3477-4506-BE8D-A35186218711}" type="pres">
      <dgm:prSet presAssocID="{326DD5F8-3ED5-48B1-B814-138CD02E25F1}" presName="comp" presStyleCnt="0"/>
      <dgm:spPr/>
    </dgm:pt>
    <dgm:pt modelId="{4B12AB44-692D-4E21-A225-4DF589999321}" type="pres">
      <dgm:prSet presAssocID="{326DD5F8-3ED5-48B1-B814-138CD02E25F1}" presName="box" presStyleLbl="node1" presStyleIdx="3" presStyleCnt="5"/>
      <dgm:spPr/>
    </dgm:pt>
    <dgm:pt modelId="{BDA4DABA-0A3A-43BC-B302-8715EE79329C}" type="pres">
      <dgm:prSet presAssocID="{326DD5F8-3ED5-48B1-B814-138CD02E25F1}" presName="img" presStyleLbl="fgImgPlac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32000" b="-32000"/>
          </a:stretch>
        </a:blipFill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  <dgm:pt modelId="{7107F425-4010-47F0-BED0-13A63E35776F}" type="pres">
      <dgm:prSet presAssocID="{326DD5F8-3ED5-48B1-B814-138CD02E25F1}" presName="text" presStyleLbl="node1" presStyleIdx="3" presStyleCnt="5">
        <dgm:presLayoutVars>
          <dgm:bulletEnabled val="1"/>
        </dgm:presLayoutVars>
      </dgm:prSet>
      <dgm:spPr/>
    </dgm:pt>
    <dgm:pt modelId="{EB34D049-5865-4833-AB2A-DED83035664D}" type="pres">
      <dgm:prSet presAssocID="{BC17BDE1-F980-460E-A429-D27BAA0155E2}" presName="spacer" presStyleCnt="0"/>
      <dgm:spPr/>
    </dgm:pt>
    <dgm:pt modelId="{7540BA27-69B1-42B6-90F0-96D125C21B62}" type="pres">
      <dgm:prSet presAssocID="{3FF64D82-46B1-4273-9EED-96579DF91563}" presName="comp" presStyleCnt="0"/>
      <dgm:spPr/>
    </dgm:pt>
    <dgm:pt modelId="{642E7713-D423-4791-9D12-C6225D1B90A8}" type="pres">
      <dgm:prSet presAssocID="{3FF64D82-46B1-4273-9EED-96579DF91563}" presName="box" presStyleLbl="node1" presStyleIdx="4" presStyleCnt="5"/>
      <dgm:spPr/>
    </dgm:pt>
    <dgm:pt modelId="{B4A3DBA4-4C42-4A65-8A73-BC5185A2D73E}" type="pres">
      <dgm:prSet presAssocID="{3FF64D82-46B1-4273-9EED-96579DF91563}" presName="img" presStyleLbl="fgImgPlac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32000" b="-32000"/>
          </a:stretch>
        </a:blipFill>
      </dgm:spPr>
      <dgm:extLst>
        <a:ext uri="{E40237B7-FDA0-4F09-8148-C483321AD2D9}">
          <dgm14:cNvPr xmlns:dgm14="http://schemas.microsoft.com/office/drawing/2010/diagram" id="0" name="" descr="Brain in head with solid fill"/>
        </a:ext>
      </dgm:extLst>
    </dgm:pt>
    <dgm:pt modelId="{CC275593-2BD8-4AB3-B102-C353CDC91EDC}" type="pres">
      <dgm:prSet presAssocID="{3FF64D82-46B1-4273-9EED-96579DF91563}" presName="text" presStyleLbl="node1" presStyleIdx="4" presStyleCnt="5">
        <dgm:presLayoutVars>
          <dgm:bulletEnabled val="1"/>
        </dgm:presLayoutVars>
      </dgm:prSet>
      <dgm:spPr/>
    </dgm:pt>
  </dgm:ptLst>
  <dgm:cxnLst>
    <dgm:cxn modelId="{CD283701-EABA-4B35-8D19-CC420E90583D}" type="presOf" srcId="{D53AC9E0-A240-4466-9976-9B33B2DD5FF3}" destId="{00CD94BD-0009-4DDD-9156-19518C25F41D}" srcOrd="0" destOrd="0" presId="urn:microsoft.com/office/officeart/2005/8/layout/vList4"/>
    <dgm:cxn modelId="{57BD0603-56B8-4017-9E6A-3BBD85F85A37}" srcId="{3B648EB1-7CE8-4EBC-BF8D-CF2F488F0C9B}" destId="{326DD5F8-3ED5-48B1-B814-138CD02E25F1}" srcOrd="3" destOrd="0" parTransId="{B2388E37-649F-4629-997C-BBF3B1B7412B}" sibTransId="{BC17BDE1-F980-460E-A429-D27BAA0155E2}"/>
    <dgm:cxn modelId="{28A86E0C-2D5E-46B9-B742-93B70FD73B06}" type="presOf" srcId="{3FF64D82-46B1-4273-9EED-96579DF91563}" destId="{642E7713-D423-4791-9D12-C6225D1B90A8}" srcOrd="0" destOrd="0" presId="urn:microsoft.com/office/officeart/2005/8/layout/vList4"/>
    <dgm:cxn modelId="{9FD42615-EAF5-4F2F-80C3-51A379935BD8}" srcId="{D53AC9E0-A240-4466-9976-9B33B2DD5FF3}" destId="{ABD6840C-7AB3-4C4D-A905-8A83777A27FE}" srcOrd="0" destOrd="0" parTransId="{655DF72C-2E8B-460B-9551-6B2F9F2A3D00}" sibTransId="{DEC34847-E54D-4D06-990B-2FB6DA027001}"/>
    <dgm:cxn modelId="{80543215-0BE1-48D6-81C9-067178C65408}" type="presOf" srcId="{DC6CB392-ACDE-4627-9B55-731B8B89EA4F}" destId="{810DC495-BAE4-4568-AFD7-BFFEC62A1A0A}" srcOrd="1" destOrd="0" presId="urn:microsoft.com/office/officeart/2005/8/layout/vList4"/>
    <dgm:cxn modelId="{3B6E8530-67D4-49D9-83C4-A4D78C25B813}" type="presOf" srcId="{258F35A6-3900-4FC1-9C39-740C56EE4B61}" destId="{3C918DCE-5D0F-4396-A921-07BD21B55FED}" srcOrd="0" destOrd="1" presId="urn:microsoft.com/office/officeart/2005/8/layout/vList4"/>
    <dgm:cxn modelId="{A9E19431-7417-433A-A813-0D450AC2071B}" type="presOf" srcId="{326DD5F8-3ED5-48B1-B814-138CD02E25F1}" destId="{7107F425-4010-47F0-BED0-13A63E35776F}" srcOrd="1" destOrd="0" presId="urn:microsoft.com/office/officeart/2005/8/layout/vList4"/>
    <dgm:cxn modelId="{DE48235B-852F-44B1-84B0-E2CEFBD4EA0E}" type="presOf" srcId="{1D1BB18A-E9EF-4439-8999-6B87B98B82DE}" destId="{76A6030C-3984-4383-BB69-147482AA2C3F}" srcOrd="0" destOrd="1" presId="urn:microsoft.com/office/officeart/2005/8/layout/vList4"/>
    <dgm:cxn modelId="{A99A4261-2D83-4F97-9C0D-52B09404FE11}" type="presOf" srcId="{258F35A6-3900-4FC1-9C39-740C56EE4B61}" destId="{F4D53640-28F3-45E0-B968-AD27BF9A1014}" srcOrd="1" destOrd="1" presId="urn:microsoft.com/office/officeart/2005/8/layout/vList4"/>
    <dgm:cxn modelId="{BDC1496E-EE3A-435B-BB98-36CF3D1E6248}" type="presOf" srcId="{D53AC9E0-A240-4466-9976-9B33B2DD5FF3}" destId="{6C508657-CB43-429B-AFEA-6424726130CA}" srcOrd="1" destOrd="0" presId="urn:microsoft.com/office/officeart/2005/8/layout/vList4"/>
    <dgm:cxn modelId="{46AB3B7D-3BF7-4478-AD48-04657750922B}" srcId="{3B648EB1-7CE8-4EBC-BF8D-CF2F488F0C9B}" destId="{D53AC9E0-A240-4466-9976-9B33B2DD5FF3}" srcOrd="0" destOrd="0" parTransId="{E9D04B54-1B99-415E-A7CE-5F453B6A29D2}" sibTransId="{7ECC5190-FE86-4F06-AD7B-F150C3E91E74}"/>
    <dgm:cxn modelId="{B0D3AA98-40D4-4EA3-A349-8E480D64D170}" srcId="{DC6CB392-ACDE-4627-9B55-731B8B89EA4F}" destId="{1D1BB18A-E9EF-4439-8999-6B87B98B82DE}" srcOrd="0" destOrd="0" parTransId="{6D008773-CD61-4CA8-9DA5-F9B089C9A50F}" sibTransId="{D9BB95B9-75B3-41D4-A0D5-FCC5BC6A3589}"/>
    <dgm:cxn modelId="{3215CE9C-84C1-4885-8DB3-35CF9C149E97}" type="presOf" srcId="{DC6CB392-ACDE-4627-9B55-731B8B89EA4F}" destId="{76A6030C-3984-4383-BB69-147482AA2C3F}" srcOrd="0" destOrd="0" presId="urn:microsoft.com/office/officeart/2005/8/layout/vList4"/>
    <dgm:cxn modelId="{3AA7ED9E-63EF-44EE-AAC9-000E37DE9AEE}" srcId="{3B648EB1-7CE8-4EBC-BF8D-CF2F488F0C9B}" destId="{DC6CB392-ACDE-4627-9B55-731B8B89EA4F}" srcOrd="2" destOrd="0" parTransId="{557AFB98-E622-4FFB-9BC5-EA6112CB13A7}" sibTransId="{B0EDBE7D-A249-4EE2-AC5F-9A86DAEC5518}"/>
    <dgm:cxn modelId="{6DB49CA4-C77A-4904-A792-936C301A5C2B}" type="presOf" srcId="{C4968AB9-67A9-409D-8A57-A31A8CCCB54A}" destId="{F4D53640-28F3-45E0-B968-AD27BF9A1014}" srcOrd="1" destOrd="0" presId="urn:microsoft.com/office/officeart/2005/8/layout/vList4"/>
    <dgm:cxn modelId="{DB6351B4-6822-450B-B398-C9F59FCE7B12}" srcId="{C4968AB9-67A9-409D-8A57-A31A8CCCB54A}" destId="{258F35A6-3900-4FC1-9C39-740C56EE4B61}" srcOrd="0" destOrd="0" parTransId="{4333BACC-E9F1-40ED-B1C2-FC11197E27F6}" sibTransId="{167CEE8A-A60F-4A6E-984D-335DF8F29854}"/>
    <dgm:cxn modelId="{440B1BB8-35CA-4967-9455-08684310FB72}" type="presOf" srcId="{ABD6840C-7AB3-4C4D-A905-8A83777A27FE}" destId="{6C508657-CB43-429B-AFEA-6424726130CA}" srcOrd="1" destOrd="1" presId="urn:microsoft.com/office/officeart/2005/8/layout/vList4"/>
    <dgm:cxn modelId="{97EE6BCA-007B-4BC4-BF63-3CEAC8B9FFA5}" type="presOf" srcId="{C4968AB9-67A9-409D-8A57-A31A8CCCB54A}" destId="{3C918DCE-5D0F-4396-A921-07BD21B55FED}" srcOrd="0" destOrd="0" presId="urn:microsoft.com/office/officeart/2005/8/layout/vList4"/>
    <dgm:cxn modelId="{630290CB-505A-410D-93BC-49028DCAA9D0}" srcId="{3B648EB1-7CE8-4EBC-BF8D-CF2F488F0C9B}" destId="{3FF64D82-46B1-4273-9EED-96579DF91563}" srcOrd="4" destOrd="0" parTransId="{A5C5CA03-7392-4550-9CC6-2C455F3CDECA}" sibTransId="{A2C5539F-EE9B-4179-8ACB-D4808548D0C6}"/>
    <dgm:cxn modelId="{E17C13CE-73DB-4267-A1E2-44B3251DDBA7}" type="presOf" srcId="{ABD6840C-7AB3-4C4D-A905-8A83777A27FE}" destId="{00CD94BD-0009-4DDD-9156-19518C25F41D}" srcOrd="0" destOrd="1" presId="urn:microsoft.com/office/officeart/2005/8/layout/vList4"/>
    <dgm:cxn modelId="{4CFA3AE6-BB75-41F3-8977-DAABD9596E29}" type="presOf" srcId="{3B648EB1-7CE8-4EBC-BF8D-CF2F488F0C9B}" destId="{90260174-0D77-4247-999A-B094A0415385}" srcOrd="0" destOrd="0" presId="urn:microsoft.com/office/officeart/2005/8/layout/vList4"/>
    <dgm:cxn modelId="{718750E8-C506-4139-87B3-11C25BAFDD55}" srcId="{3B648EB1-7CE8-4EBC-BF8D-CF2F488F0C9B}" destId="{C4968AB9-67A9-409D-8A57-A31A8CCCB54A}" srcOrd="1" destOrd="0" parTransId="{8B9F5C31-4E29-4428-97D2-EABD0D5CB9A3}" sibTransId="{5C420BE9-C15E-4771-9276-8D92575B7DE8}"/>
    <dgm:cxn modelId="{10BF4FEA-ABED-4965-B83E-56D030895B0D}" type="presOf" srcId="{1D1BB18A-E9EF-4439-8999-6B87B98B82DE}" destId="{810DC495-BAE4-4568-AFD7-BFFEC62A1A0A}" srcOrd="1" destOrd="1" presId="urn:microsoft.com/office/officeart/2005/8/layout/vList4"/>
    <dgm:cxn modelId="{8115DAEF-47A7-42E5-B969-7FC427A19EC4}" type="presOf" srcId="{326DD5F8-3ED5-48B1-B814-138CD02E25F1}" destId="{4B12AB44-692D-4E21-A225-4DF589999321}" srcOrd="0" destOrd="0" presId="urn:microsoft.com/office/officeart/2005/8/layout/vList4"/>
    <dgm:cxn modelId="{EA5685FD-9D29-4F91-AC52-021CA57387A7}" type="presOf" srcId="{3FF64D82-46B1-4273-9EED-96579DF91563}" destId="{CC275593-2BD8-4AB3-B102-C353CDC91EDC}" srcOrd="1" destOrd="0" presId="urn:microsoft.com/office/officeart/2005/8/layout/vList4"/>
    <dgm:cxn modelId="{9E3F92C4-952C-4762-9638-CDB7434430D4}" type="presParOf" srcId="{90260174-0D77-4247-999A-B094A0415385}" destId="{B6AAD816-4A98-4169-B692-5F3263A8730C}" srcOrd="0" destOrd="0" presId="urn:microsoft.com/office/officeart/2005/8/layout/vList4"/>
    <dgm:cxn modelId="{185A35CC-55F4-4221-8161-F8CFCF097B0E}" type="presParOf" srcId="{B6AAD816-4A98-4169-B692-5F3263A8730C}" destId="{00CD94BD-0009-4DDD-9156-19518C25F41D}" srcOrd="0" destOrd="0" presId="urn:microsoft.com/office/officeart/2005/8/layout/vList4"/>
    <dgm:cxn modelId="{D539F69A-DA95-48C2-A0B9-33D0D9EA72A4}" type="presParOf" srcId="{B6AAD816-4A98-4169-B692-5F3263A8730C}" destId="{3FD6C189-60D3-4C3D-90B9-2B836C602A6F}" srcOrd="1" destOrd="0" presId="urn:microsoft.com/office/officeart/2005/8/layout/vList4"/>
    <dgm:cxn modelId="{E1244A15-8024-42F9-ADFC-E71E4F74A410}" type="presParOf" srcId="{B6AAD816-4A98-4169-B692-5F3263A8730C}" destId="{6C508657-CB43-429B-AFEA-6424726130CA}" srcOrd="2" destOrd="0" presId="urn:microsoft.com/office/officeart/2005/8/layout/vList4"/>
    <dgm:cxn modelId="{3DEEB5BF-F4E2-4D57-9A9A-E90F15630442}" type="presParOf" srcId="{90260174-0D77-4247-999A-B094A0415385}" destId="{B2024FA6-9CC9-4673-ADD3-6B86BD574574}" srcOrd="1" destOrd="0" presId="urn:microsoft.com/office/officeart/2005/8/layout/vList4"/>
    <dgm:cxn modelId="{AE46F42C-E6B8-4CE1-8BDD-4CD2FE6A66C5}" type="presParOf" srcId="{90260174-0D77-4247-999A-B094A0415385}" destId="{63813E83-765D-422C-94D8-A521BCFB65F1}" srcOrd="2" destOrd="0" presId="urn:microsoft.com/office/officeart/2005/8/layout/vList4"/>
    <dgm:cxn modelId="{FFB085BE-D603-4D1D-8287-7EF2F94EE608}" type="presParOf" srcId="{63813E83-765D-422C-94D8-A521BCFB65F1}" destId="{3C918DCE-5D0F-4396-A921-07BD21B55FED}" srcOrd="0" destOrd="0" presId="urn:microsoft.com/office/officeart/2005/8/layout/vList4"/>
    <dgm:cxn modelId="{DC96FA51-97CE-4532-B7F1-76964EC9E4AF}" type="presParOf" srcId="{63813E83-765D-422C-94D8-A521BCFB65F1}" destId="{A579C29F-B8A0-4316-BE75-8E863FF78A7A}" srcOrd="1" destOrd="0" presId="urn:microsoft.com/office/officeart/2005/8/layout/vList4"/>
    <dgm:cxn modelId="{FEC6E49C-DBE8-4BBA-BE7F-981263060B71}" type="presParOf" srcId="{63813E83-765D-422C-94D8-A521BCFB65F1}" destId="{F4D53640-28F3-45E0-B968-AD27BF9A1014}" srcOrd="2" destOrd="0" presId="urn:microsoft.com/office/officeart/2005/8/layout/vList4"/>
    <dgm:cxn modelId="{A25C7A39-39ED-4580-8D88-CE6BF51A8B5F}" type="presParOf" srcId="{90260174-0D77-4247-999A-B094A0415385}" destId="{0FAC5C02-4A26-48C4-A1C5-D46BD959D36A}" srcOrd="3" destOrd="0" presId="urn:microsoft.com/office/officeart/2005/8/layout/vList4"/>
    <dgm:cxn modelId="{70C179DB-18C4-468C-8460-217998796BBF}" type="presParOf" srcId="{90260174-0D77-4247-999A-B094A0415385}" destId="{93E47C6C-816E-4D13-9855-5235C7362E11}" srcOrd="4" destOrd="0" presId="urn:microsoft.com/office/officeart/2005/8/layout/vList4"/>
    <dgm:cxn modelId="{3CB2FDCD-6510-4F07-B142-87A273A46831}" type="presParOf" srcId="{93E47C6C-816E-4D13-9855-5235C7362E11}" destId="{76A6030C-3984-4383-BB69-147482AA2C3F}" srcOrd="0" destOrd="0" presId="urn:microsoft.com/office/officeart/2005/8/layout/vList4"/>
    <dgm:cxn modelId="{D3DAC12A-73D0-48CF-BE20-8CC5A28A4C5F}" type="presParOf" srcId="{93E47C6C-816E-4D13-9855-5235C7362E11}" destId="{63A1A55D-B0A1-4245-B209-0A7061A6F7BB}" srcOrd="1" destOrd="0" presId="urn:microsoft.com/office/officeart/2005/8/layout/vList4"/>
    <dgm:cxn modelId="{9CF2BF4D-22D9-4EC7-AB4D-A27ADE19D79B}" type="presParOf" srcId="{93E47C6C-816E-4D13-9855-5235C7362E11}" destId="{810DC495-BAE4-4568-AFD7-BFFEC62A1A0A}" srcOrd="2" destOrd="0" presId="urn:microsoft.com/office/officeart/2005/8/layout/vList4"/>
    <dgm:cxn modelId="{650F97BB-86F8-4B71-9DBF-963526F5B952}" type="presParOf" srcId="{90260174-0D77-4247-999A-B094A0415385}" destId="{0927574F-3B54-4C31-9591-0FB5DACF0058}" srcOrd="5" destOrd="0" presId="urn:microsoft.com/office/officeart/2005/8/layout/vList4"/>
    <dgm:cxn modelId="{F4481173-5B03-4AB3-92EF-E579C6E1DB36}" type="presParOf" srcId="{90260174-0D77-4247-999A-B094A0415385}" destId="{4FDE412F-3477-4506-BE8D-A35186218711}" srcOrd="6" destOrd="0" presId="urn:microsoft.com/office/officeart/2005/8/layout/vList4"/>
    <dgm:cxn modelId="{73AE85FC-AE31-4BCC-AE86-9B6612323B01}" type="presParOf" srcId="{4FDE412F-3477-4506-BE8D-A35186218711}" destId="{4B12AB44-692D-4E21-A225-4DF589999321}" srcOrd="0" destOrd="0" presId="urn:microsoft.com/office/officeart/2005/8/layout/vList4"/>
    <dgm:cxn modelId="{0573717E-47AA-4155-947C-40A84A89325E}" type="presParOf" srcId="{4FDE412F-3477-4506-BE8D-A35186218711}" destId="{BDA4DABA-0A3A-43BC-B302-8715EE79329C}" srcOrd="1" destOrd="0" presId="urn:microsoft.com/office/officeart/2005/8/layout/vList4"/>
    <dgm:cxn modelId="{D5D22C73-7ABE-4249-BD99-648AB617EF62}" type="presParOf" srcId="{4FDE412F-3477-4506-BE8D-A35186218711}" destId="{7107F425-4010-47F0-BED0-13A63E35776F}" srcOrd="2" destOrd="0" presId="urn:microsoft.com/office/officeart/2005/8/layout/vList4"/>
    <dgm:cxn modelId="{DF6A607B-FE64-4D59-899D-60DA203565F5}" type="presParOf" srcId="{90260174-0D77-4247-999A-B094A0415385}" destId="{EB34D049-5865-4833-AB2A-DED83035664D}" srcOrd="7" destOrd="0" presId="urn:microsoft.com/office/officeart/2005/8/layout/vList4"/>
    <dgm:cxn modelId="{FC860B98-0174-47B6-BDAF-9ABF59D59CBC}" type="presParOf" srcId="{90260174-0D77-4247-999A-B094A0415385}" destId="{7540BA27-69B1-42B6-90F0-96D125C21B62}" srcOrd="8" destOrd="0" presId="urn:microsoft.com/office/officeart/2005/8/layout/vList4"/>
    <dgm:cxn modelId="{AE4D7791-E659-429C-9CF7-1CC723B84487}" type="presParOf" srcId="{7540BA27-69B1-42B6-90F0-96D125C21B62}" destId="{642E7713-D423-4791-9D12-C6225D1B90A8}" srcOrd="0" destOrd="0" presId="urn:microsoft.com/office/officeart/2005/8/layout/vList4"/>
    <dgm:cxn modelId="{3589E28D-DF7E-4CCD-AA03-1F5236B07991}" type="presParOf" srcId="{7540BA27-69B1-42B6-90F0-96D125C21B62}" destId="{B4A3DBA4-4C42-4A65-8A73-BC5185A2D73E}" srcOrd="1" destOrd="0" presId="urn:microsoft.com/office/officeart/2005/8/layout/vList4"/>
    <dgm:cxn modelId="{D0FAA040-BFBF-48A0-A4CA-B0D0767A3294}" type="presParOf" srcId="{7540BA27-69B1-42B6-90F0-96D125C21B62}" destId="{CC275593-2BD8-4AB3-B102-C353CDC91ED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7A9099-065E-46F0-8779-03B168B2E347}" type="doc">
      <dgm:prSet loTypeId="urn:microsoft.com/office/officeart/2005/8/layout/vList5" loCatId="list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24CFDFC-41A7-461D-BEF9-96AFD5BB9B25}">
      <dgm:prSet/>
      <dgm:spPr/>
      <dgm:t>
        <a:bodyPr/>
        <a:lstStyle/>
        <a:p>
          <a:r>
            <a:rPr lang="en-US" b="1" u="none" dirty="0"/>
            <a:t>Phase 1</a:t>
          </a:r>
          <a:endParaRPr lang="en-US" u="none" dirty="0"/>
        </a:p>
      </dgm:t>
    </dgm:pt>
    <dgm:pt modelId="{620044FE-0BBE-4CF4-B59D-51A960E4F403}" type="parTrans" cxnId="{0D142BDE-311E-48E6-8462-3D04F824A3F0}">
      <dgm:prSet/>
      <dgm:spPr/>
      <dgm:t>
        <a:bodyPr/>
        <a:lstStyle/>
        <a:p>
          <a:endParaRPr lang="en-US"/>
        </a:p>
      </dgm:t>
    </dgm:pt>
    <dgm:pt modelId="{EEBD54C7-3648-4854-B749-339D37FC861E}" type="sibTrans" cxnId="{0D142BDE-311E-48E6-8462-3D04F824A3F0}">
      <dgm:prSet/>
      <dgm:spPr/>
      <dgm:t>
        <a:bodyPr/>
        <a:lstStyle/>
        <a:p>
          <a:endParaRPr lang="en-US"/>
        </a:p>
      </dgm:t>
    </dgm:pt>
    <dgm:pt modelId="{352802D7-CC4A-4E83-9E3A-83D1F70FBC0B}">
      <dgm:prSet/>
      <dgm:spPr/>
      <dgm:t>
        <a:bodyPr/>
        <a:lstStyle/>
        <a:p>
          <a:r>
            <a:rPr lang="en-US"/>
            <a:t>Problem Statement: Facebook Data</a:t>
          </a:r>
        </a:p>
      </dgm:t>
    </dgm:pt>
    <dgm:pt modelId="{5E57C5E9-E52B-4787-938E-0B6D81BB3544}" type="parTrans" cxnId="{90E4DCFB-409F-48C7-A0BC-034683C91084}">
      <dgm:prSet/>
      <dgm:spPr/>
      <dgm:t>
        <a:bodyPr/>
        <a:lstStyle/>
        <a:p>
          <a:endParaRPr lang="en-US"/>
        </a:p>
      </dgm:t>
    </dgm:pt>
    <dgm:pt modelId="{385CF931-BE7E-4E5A-A6E4-5C36711DBA6B}" type="sibTrans" cxnId="{90E4DCFB-409F-48C7-A0BC-034683C91084}">
      <dgm:prSet/>
      <dgm:spPr/>
      <dgm:t>
        <a:bodyPr/>
        <a:lstStyle/>
        <a:p>
          <a:endParaRPr lang="en-US"/>
        </a:p>
      </dgm:t>
    </dgm:pt>
    <dgm:pt modelId="{55EC8FA2-836E-4F32-B202-CF383AA8B6E9}">
      <dgm:prSet/>
      <dgm:spPr/>
      <dgm:t>
        <a:bodyPr/>
        <a:lstStyle/>
        <a:p>
          <a:r>
            <a:rPr lang="en-US" b="1" u="none" dirty="0"/>
            <a:t>Phase 2</a:t>
          </a:r>
          <a:endParaRPr lang="en-US" u="none" dirty="0"/>
        </a:p>
      </dgm:t>
    </dgm:pt>
    <dgm:pt modelId="{9D96A96F-6436-4F99-BDA5-542A942265CE}" type="parTrans" cxnId="{B5FB469A-8A99-49C1-AC6B-C22569B0C219}">
      <dgm:prSet/>
      <dgm:spPr/>
      <dgm:t>
        <a:bodyPr/>
        <a:lstStyle/>
        <a:p>
          <a:endParaRPr lang="en-US"/>
        </a:p>
      </dgm:t>
    </dgm:pt>
    <dgm:pt modelId="{3407DA3D-0669-4736-8381-AB359E733E56}" type="sibTrans" cxnId="{B5FB469A-8A99-49C1-AC6B-C22569B0C219}">
      <dgm:prSet/>
      <dgm:spPr/>
      <dgm:t>
        <a:bodyPr/>
        <a:lstStyle/>
        <a:p>
          <a:endParaRPr lang="en-US"/>
        </a:p>
      </dgm:t>
    </dgm:pt>
    <dgm:pt modelId="{988E81D1-F316-4642-B28C-A9A940A1F009}">
      <dgm:prSet/>
      <dgm:spPr/>
      <dgm:t>
        <a:bodyPr/>
        <a:lstStyle/>
        <a:p>
          <a:r>
            <a:rPr lang="en-US"/>
            <a:t>Data pre-profiling</a:t>
          </a:r>
        </a:p>
      </dgm:t>
    </dgm:pt>
    <dgm:pt modelId="{E5FC4A3E-3D3E-4221-A6D3-43DCFE88313A}" type="parTrans" cxnId="{E60D7952-FF82-4C1D-AEB3-BA1E20A5C8BF}">
      <dgm:prSet/>
      <dgm:spPr/>
      <dgm:t>
        <a:bodyPr/>
        <a:lstStyle/>
        <a:p>
          <a:endParaRPr lang="en-US"/>
        </a:p>
      </dgm:t>
    </dgm:pt>
    <dgm:pt modelId="{D62A0EE0-3F45-4685-BC9D-036455C15C47}" type="sibTrans" cxnId="{E60D7952-FF82-4C1D-AEB3-BA1E20A5C8BF}">
      <dgm:prSet/>
      <dgm:spPr/>
      <dgm:t>
        <a:bodyPr/>
        <a:lstStyle/>
        <a:p>
          <a:endParaRPr lang="en-US"/>
        </a:p>
      </dgm:t>
    </dgm:pt>
    <dgm:pt modelId="{0CD776C6-9CF9-4FD1-9408-17A757A2AB99}">
      <dgm:prSet/>
      <dgm:spPr/>
      <dgm:t>
        <a:bodyPr/>
        <a:lstStyle/>
        <a:p>
          <a:r>
            <a:rPr lang="en-US"/>
            <a:t>Summarization and check for missing values</a:t>
          </a:r>
        </a:p>
      </dgm:t>
    </dgm:pt>
    <dgm:pt modelId="{F0FA7C55-C8CD-49C2-BE9F-CB1586BF4B9F}" type="parTrans" cxnId="{7758F5F9-D274-4D47-8326-EC709CB47150}">
      <dgm:prSet/>
      <dgm:spPr/>
      <dgm:t>
        <a:bodyPr/>
        <a:lstStyle/>
        <a:p>
          <a:endParaRPr lang="en-US"/>
        </a:p>
      </dgm:t>
    </dgm:pt>
    <dgm:pt modelId="{7AEF04FC-1324-49C3-953C-F67F33D81252}" type="sibTrans" cxnId="{7758F5F9-D274-4D47-8326-EC709CB47150}">
      <dgm:prSet/>
      <dgm:spPr/>
      <dgm:t>
        <a:bodyPr/>
        <a:lstStyle/>
        <a:p>
          <a:endParaRPr lang="en-US"/>
        </a:p>
      </dgm:t>
    </dgm:pt>
    <dgm:pt modelId="{158BED47-C457-4941-9D43-EB39D6988EDD}">
      <dgm:prSet/>
      <dgm:spPr/>
      <dgm:t>
        <a:bodyPr/>
        <a:lstStyle/>
        <a:p>
          <a:r>
            <a:rPr lang="en-US" b="1" u="none" dirty="0"/>
            <a:t>Phase 3</a:t>
          </a:r>
          <a:endParaRPr lang="en-US" u="none" dirty="0"/>
        </a:p>
      </dgm:t>
    </dgm:pt>
    <dgm:pt modelId="{8D1F66B9-61C9-49F4-9EA9-E7127244A366}" type="parTrans" cxnId="{4556F901-4953-490E-A369-F1426F51F6C1}">
      <dgm:prSet/>
      <dgm:spPr/>
      <dgm:t>
        <a:bodyPr/>
        <a:lstStyle/>
        <a:p>
          <a:endParaRPr lang="en-US"/>
        </a:p>
      </dgm:t>
    </dgm:pt>
    <dgm:pt modelId="{F78B78A9-5B42-490D-BD88-0A37A97279E7}" type="sibTrans" cxnId="{4556F901-4953-490E-A369-F1426F51F6C1}">
      <dgm:prSet/>
      <dgm:spPr/>
      <dgm:t>
        <a:bodyPr/>
        <a:lstStyle/>
        <a:p>
          <a:endParaRPr lang="en-US"/>
        </a:p>
      </dgm:t>
    </dgm:pt>
    <dgm:pt modelId="{CD27C8B6-49A5-4905-8DC7-5348DF95A9F4}">
      <dgm:prSet/>
      <dgm:spPr/>
      <dgm:t>
        <a:bodyPr/>
        <a:lstStyle/>
        <a:p>
          <a:r>
            <a:rPr lang="en-US"/>
            <a:t>Data pre-processing </a:t>
          </a:r>
        </a:p>
      </dgm:t>
    </dgm:pt>
    <dgm:pt modelId="{E7A91401-44FE-4B24-99A5-D500D4095EE0}" type="parTrans" cxnId="{7926CC22-D8C7-4C49-97EB-7B62D222B31C}">
      <dgm:prSet/>
      <dgm:spPr/>
      <dgm:t>
        <a:bodyPr/>
        <a:lstStyle/>
        <a:p>
          <a:endParaRPr lang="en-US"/>
        </a:p>
      </dgm:t>
    </dgm:pt>
    <dgm:pt modelId="{553256AF-39E1-4AA5-883C-4233F838A1CD}" type="sibTrans" cxnId="{7926CC22-D8C7-4C49-97EB-7B62D222B31C}">
      <dgm:prSet/>
      <dgm:spPr/>
      <dgm:t>
        <a:bodyPr/>
        <a:lstStyle/>
        <a:p>
          <a:endParaRPr lang="en-US"/>
        </a:p>
      </dgm:t>
    </dgm:pt>
    <dgm:pt modelId="{CB7F0B57-EBF2-4987-836A-40E7261A7C09}">
      <dgm:prSet/>
      <dgm:spPr/>
      <dgm:t>
        <a:bodyPr/>
        <a:lstStyle/>
        <a:p>
          <a:r>
            <a:rPr lang="en-US"/>
            <a:t>Data cleaning, data manipulation, etc. </a:t>
          </a:r>
        </a:p>
      </dgm:t>
    </dgm:pt>
    <dgm:pt modelId="{ED35A79E-9CFE-4821-B510-FA3816AA4C52}" type="parTrans" cxnId="{88D4B59E-D686-4FAC-AB8C-66C10271E661}">
      <dgm:prSet/>
      <dgm:spPr/>
      <dgm:t>
        <a:bodyPr/>
        <a:lstStyle/>
        <a:p>
          <a:endParaRPr lang="en-US"/>
        </a:p>
      </dgm:t>
    </dgm:pt>
    <dgm:pt modelId="{270E76FE-0A8B-4EAE-8811-F9BB0F744B37}" type="sibTrans" cxnId="{88D4B59E-D686-4FAC-AB8C-66C10271E661}">
      <dgm:prSet/>
      <dgm:spPr/>
      <dgm:t>
        <a:bodyPr/>
        <a:lstStyle/>
        <a:p>
          <a:endParaRPr lang="en-US"/>
        </a:p>
      </dgm:t>
    </dgm:pt>
    <dgm:pt modelId="{BDA00C75-3F1F-4652-8659-17154589B257}">
      <dgm:prSet/>
      <dgm:spPr/>
      <dgm:t>
        <a:bodyPr/>
        <a:lstStyle/>
        <a:p>
          <a:r>
            <a:rPr lang="en-US" b="1" u="none" dirty="0"/>
            <a:t>Phase 4</a:t>
          </a:r>
          <a:endParaRPr lang="en-US" u="none" dirty="0"/>
        </a:p>
      </dgm:t>
    </dgm:pt>
    <dgm:pt modelId="{042C9886-B852-4B6C-A118-400356BB073A}" type="parTrans" cxnId="{C641F8E3-B53D-4ABC-9B8C-85142D8DAC1D}">
      <dgm:prSet/>
      <dgm:spPr/>
      <dgm:t>
        <a:bodyPr/>
        <a:lstStyle/>
        <a:p>
          <a:endParaRPr lang="en-US"/>
        </a:p>
      </dgm:t>
    </dgm:pt>
    <dgm:pt modelId="{68FACA02-4664-450E-9213-6C1633FDE561}" type="sibTrans" cxnId="{C641F8E3-B53D-4ABC-9B8C-85142D8DAC1D}">
      <dgm:prSet/>
      <dgm:spPr/>
      <dgm:t>
        <a:bodyPr/>
        <a:lstStyle/>
        <a:p>
          <a:endParaRPr lang="en-US"/>
        </a:p>
      </dgm:t>
    </dgm:pt>
    <dgm:pt modelId="{5621B949-0ABB-4848-9935-25CF072E63C0}">
      <dgm:prSet/>
      <dgm:spPr/>
      <dgm:t>
        <a:bodyPr/>
        <a:lstStyle/>
        <a:p>
          <a:r>
            <a:rPr lang="en-US"/>
            <a:t>Data visualization</a:t>
          </a:r>
        </a:p>
      </dgm:t>
    </dgm:pt>
    <dgm:pt modelId="{021218D3-027A-4231-89FA-62623CB9EFAA}" type="parTrans" cxnId="{B1FF65E6-DFEA-4B9C-AE39-D417261FE6D1}">
      <dgm:prSet/>
      <dgm:spPr/>
      <dgm:t>
        <a:bodyPr/>
        <a:lstStyle/>
        <a:p>
          <a:endParaRPr lang="en-US"/>
        </a:p>
      </dgm:t>
    </dgm:pt>
    <dgm:pt modelId="{0AC0ADE6-B3AD-4569-AE40-37108774F062}" type="sibTrans" cxnId="{B1FF65E6-DFEA-4B9C-AE39-D417261FE6D1}">
      <dgm:prSet/>
      <dgm:spPr/>
      <dgm:t>
        <a:bodyPr/>
        <a:lstStyle/>
        <a:p>
          <a:endParaRPr lang="en-US"/>
        </a:p>
      </dgm:t>
    </dgm:pt>
    <dgm:pt modelId="{DD5DC979-D210-424F-86FF-21AA2C35537A}">
      <dgm:prSet/>
      <dgm:spPr/>
      <dgm:t>
        <a:bodyPr/>
        <a:lstStyle/>
        <a:p>
          <a:r>
            <a:rPr lang="en-US"/>
            <a:t>Bar graphs, scatter plots, box plots, etc.</a:t>
          </a:r>
        </a:p>
      </dgm:t>
    </dgm:pt>
    <dgm:pt modelId="{F5A20B03-DBEB-4B73-8F91-C0445495FF1A}" type="parTrans" cxnId="{23084078-506D-4240-8149-5D24CB829668}">
      <dgm:prSet/>
      <dgm:spPr/>
      <dgm:t>
        <a:bodyPr/>
        <a:lstStyle/>
        <a:p>
          <a:endParaRPr lang="en-US"/>
        </a:p>
      </dgm:t>
    </dgm:pt>
    <dgm:pt modelId="{F9FDEBD7-96DF-4CD0-8497-6D2D71B98DDB}" type="sibTrans" cxnId="{23084078-506D-4240-8149-5D24CB829668}">
      <dgm:prSet/>
      <dgm:spPr/>
      <dgm:t>
        <a:bodyPr/>
        <a:lstStyle/>
        <a:p>
          <a:endParaRPr lang="en-US"/>
        </a:p>
      </dgm:t>
    </dgm:pt>
    <dgm:pt modelId="{D7246570-DEEC-4553-8107-52B77AD93461}">
      <dgm:prSet/>
      <dgm:spPr/>
      <dgm:t>
        <a:bodyPr/>
        <a:lstStyle/>
        <a:p>
          <a:r>
            <a:rPr lang="en-US" b="1" u="none" dirty="0"/>
            <a:t>Phase 5</a:t>
          </a:r>
          <a:endParaRPr lang="en-US" u="none" dirty="0"/>
        </a:p>
      </dgm:t>
    </dgm:pt>
    <dgm:pt modelId="{B481942F-F276-449C-AFCE-3CA68662DB41}" type="parTrans" cxnId="{1A2D5600-3FD0-459F-9CD5-82CAC7AF335A}">
      <dgm:prSet/>
      <dgm:spPr/>
      <dgm:t>
        <a:bodyPr/>
        <a:lstStyle/>
        <a:p>
          <a:endParaRPr lang="en-US"/>
        </a:p>
      </dgm:t>
    </dgm:pt>
    <dgm:pt modelId="{D1F6968D-71CD-4EC8-80A6-A6FB54D92FDB}" type="sibTrans" cxnId="{1A2D5600-3FD0-459F-9CD5-82CAC7AF335A}">
      <dgm:prSet/>
      <dgm:spPr/>
      <dgm:t>
        <a:bodyPr/>
        <a:lstStyle/>
        <a:p>
          <a:endParaRPr lang="en-US"/>
        </a:p>
      </dgm:t>
    </dgm:pt>
    <dgm:pt modelId="{CE7A4A92-7A64-4BDD-823D-466CC5D920C9}">
      <dgm:prSet/>
      <dgm:spPr/>
      <dgm:t>
        <a:bodyPr/>
        <a:lstStyle/>
        <a:p>
          <a:r>
            <a:rPr lang="en-US"/>
            <a:t>Summarize results</a:t>
          </a:r>
        </a:p>
      </dgm:t>
    </dgm:pt>
    <dgm:pt modelId="{39ADC2EC-F971-48BE-AD5D-67164079F4C4}" type="parTrans" cxnId="{34A59365-3316-4F5D-8C8D-17FE21610D85}">
      <dgm:prSet/>
      <dgm:spPr/>
      <dgm:t>
        <a:bodyPr/>
        <a:lstStyle/>
        <a:p>
          <a:endParaRPr lang="en-US"/>
        </a:p>
      </dgm:t>
    </dgm:pt>
    <dgm:pt modelId="{EC9F8DA1-ECC4-444C-8D19-188932EE963F}" type="sibTrans" cxnId="{34A59365-3316-4F5D-8C8D-17FE21610D85}">
      <dgm:prSet/>
      <dgm:spPr/>
      <dgm:t>
        <a:bodyPr/>
        <a:lstStyle/>
        <a:p>
          <a:endParaRPr lang="en-US"/>
        </a:p>
      </dgm:t>
    </dgm:pt>
    <dgm:pt modelId="{147205C8-64CC-41EF-9F6B-F80D560239B2}">
      <dgm:prSet/>
      <dgm:spPr/>
      <dgm:t>
        <a:bodyPr/>
        <a:lstStyle/>
        <a:p>
          <a:r>
            <a:rPr lang="en-US"/>
            <a:t>Interpret findings</a:t>
          </a:r>
        </a:p>
      </dgm:t>
    </dgm:pt>
    <dgm:pt modelId="{91D83E99-F629-4F43-85E1-21357CF45BE2}" type="parTrans" cxnId="{D4FDD8BF-DEAF-4284-B8FA-59E3C7D23F0F}">
      <dgm:prSet/>
      <dgm:spPr/>
      <dgm:t>
        <a:bodyPr/>
        <a:lstStyle/>
        <a:p>
          <a:endParaRPr lang="en-US"/>
        </a:p>
      </dgm:t>
    </dgm:pt>
    <dgm:pt modelId="{7C858E36-56DA-4AD3-88C0-FBBB3F5BE7BF}" type="sibTrans" cxnId="{D4FDD8BF-DEAF-4284-B8FA-59E3C7D23F0F}">
      <dgm:prSet/>
      <dgm:spPr/>
      <dgm:t>
        <a:bodyPr/>
        <a:lstStyle/>
        <a:p>
          <a:endParaRPr lang="en-US"/>
        </a:p>
      </dgm:t>
    </dgm:pt>
    <dgm:pt modelId="{11EEECB7-E0F0-4029-A349-38D1CA104241}" type="pres">
      <dgm:prSet presAssocID="{BF7A9099-065E-46F0-8779-03B168B2E347}" presName="Name0" presStyleCnt="0">
        <dgm:presLayoutVars>
          <dgm:dir/>
          <dgm:animLvl val="lvl"/>
          <dgm:resizeHandles val="exact"/>
        </dgm:presLayoutVars>
      </dgm:prSet>
      <dgm:spPr/>
    </dgm:pt>
    <dgm:pt modelId="{5E9B8E91-7415-4642-8E3B-561810B46DDC}" type="pres">
      <dgm:prSet presAssocID="{624CFDFC-41A7-461D-BEF9-96AFD5BB9B25}" presName="linNode" presStyleCnt="0"/>
      <dgm:spPr/>
    </dgm:pt>
    <dgm:pt modelId="{B1073732-D923-42D0-80DB-47F86B9C9A04}" type="pres">
      <dgm:prSet presAssocID="{624CFDFC-41A7-461D-BEF9-96AFD5BB9B25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5F98497-56B5-4226-ABE0-41451A8E9611}" type="pres">
      <dgm:prSet presAssocID="{624CFDFC-41A7-461D-BEF9-96AFD5BB9B25}" presName="descendantText" presStyleLbl="alignAccFollowNode1" presStyleIdx="0" presStyleCnt="5">
        <dgm:presLayoutVars>
          <dgm:bulletEnabled val="1"/>
        </dgm:presLayoutVars>
      </dgm:prSet>
      <dgm:spPr/>
    </dgm:pt>
    <dgm:pt modelId="{F35D064A-68AF-40EE-8BBE-201929FBF6FA}" type="pres">
      <dgm:prSet presAssocID="{EEBD54C7-3648-4854-B749-339D37FC861E}" presName="sp" presStyleCnt="0"/>
      <dgm:spPr/>
    </dgm:pt>
    <dgm:pt modelId="{8EEF88D7-B21C-41EA-89D2-A7A958666C87}" type="pres">
      <dgm:prSet presAssocID="{55EC8FA2-836E-4F32-B202-CF383AA8B6E9}" presName="linNode" presStyleCnt="0"/>
      <dgm:spPr/>
    </dgm:pt>
    <dgm:pt modelId="{A7D48351-0D28-4900-A2D3-25E529D401AD}" type="pres">
      <dgm:prSet presAssocID="{55EC8FA2-836E-4F32-B202-CF383AA8B6E9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6239684A-834C-4F41-95CC-23041065C0C9}" type="pres">
      <dgm:prSet presAssocID="{55EC8FA2-836E-4F32-B202-CF383AA8B6E9}" presName="descendantText" presStyleLbl="alignAccFollowNode1" presStyleIdx="1" presStyleCnt="5">
        <dgm:presLayoutVars>
          <dgm:bulletEnabled val="1"/>
        </dgm:presLayoutVars>
      </dgm:prSet>
      <dgm:spPr/>
    </dgm:pt>
    <dgm:pt modelId="{87FD2C94-2B0B-4948-BE98-3A6BCD3E4EEF}" type="pres">
      <dgm:prSet presAssocID="{3407DA3D-0669-4736-8381-AB359E733E56}" presName="sp" presStyleCnt="0"/>
      <dgm:spPr/>
    </dgm:pt>
    <dgm:pt modelId="{E8A67E95-B2A3-436F-A6D4-AC267DEC970B}" type="pres">
      <dgm:prSet presAssocID="{158BED47-C457-4941-9D43-EB39D6988EDD}" presName="linNode" presStyleCnt="0"/>
      <dgm:spPr/>
    </dgm:pt>
    <dgm:pt modelId="{ED5CA10C-AD60-4AB8-AB62-6BAE6B197EF1}" type="pres">
      <dgm:prSet presAssocID="{158BED47-C457-4941-9D43-EB39D6988ED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0DEA55DB-C9CD-4BD7-BBFD-67C25F126CE9}" type="pres">
      <dgm:prSet presAssocID="{158BED47-C457-4941-9D43-EB39D6988EDD}" presName="descendantText" presStyleLbl="alignAccFollowNode1" presStyleIdx="2" presStyleCnt="5">
        <dgm:presLayoutVars>
          <dgm:bulletEnabled val="1"/>
        </dgm:presLayoutVars>
      </dgm:prSet>
      <dgm:spPr/>
    </dgm:pt>
    <dgm:pt modelId="{8562A1AF-5C36-44D6-9EF8-D4E514502DC7}" type="pres">
      <dgm:prSet presAssocID="{F78B78A9-5B42-490D-BD88-0A37A97279E7}" presName="sp" presStyleCnt="0"/>
      <dgm:spPr/>
    </dgm:pt>
    <dgm:pt modelId="{7AC2894D-1D69-404D-8202-3A9C4E8B43A6}" type="pres">
      <dgm:prSet presAssocID="{BDA00C75-3F1F-4652-8659-17154589B257}" presName="linNode" presStyleCnt="0"/>
      <dgm:spPr/>
    </dgm:pt>
    <dgm:pt modelId="{88D0C5ED-EC0A-4885-9424-209A2F693CED}" type="pres">
      <dgm:prSet presAssocID="{BDA00C75-3F1F-4652-8659-17154589B257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0F35859C-53D2-434E-A4D6-9B15D02A8B0E}" type="pres">
      <dgm:prSet presAssocID="{BDA00C75-3F1F-4652-8659-17154589B257}" presName="descendantText" presStyleLbl="alignAccFollowNode1" presStyleIdx="3" presStyleCnt="5">
        <dgm:presLayoutVars>
          <dgm:bulletEnabled val="1"/>
        </dgm:presLayoutVars>
      </dgm:prSet>
      <dgm:spPr/>
    </dgm:pt>
    <dgm:pt modelId="{8EA9B6C2-FDA7-4103-8A49-B896BC3089EA}" type="pres">
      <dgm:prSet presAssocID="{68FACA02-4664-450E-9213-6C1633FDE561}" presName="sp" presStyleCnt="0"/>
      <dgm:spPr/>
    </dgm:pt>
    <dgm:pt modelId="{FC24DC5F-3B3B-4EBE-B118-BEF936506608}" type="pres">
      <dgm:prSet presAssocID="{D7246570-DEEC-4553-8107-52B77AD93461}" presName="linNode" presStyleCnt="0"/>
      <dgm:spPr/>
    </dgm:pt>
    <dgm:pt modelId="{059E1B86-AA7F-4832-BE23-51E52FC52C28}" type="pres">
      <dgm:prSet presAssocID="{D7246570-DEEC-4553-8107-52B77AD93461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23ADE5C8-4582-4D70-933A-E47BD8ADADD5}" type="pres">
      <dgm:prSet presAssocID="{D7246570-DEEC-4553-8107-52B77AD93461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1A2D5600-3FD0-459F-9CD5-82CAC7AF335A}" srcId="{BF7A9099-065E-46F0-8779-03B168B2E347}" destId="{D7246570-DEEC-4553-8107-52B77AD93461}" srcOrd="4" destOrd="0" parTransId="{B481942F-F276-449C-AFCE-3CA68662DB41}" sibTransId="{D1F6968D-71CD-4EC8-80A6-A6FB54D92FDB}"/>
    <dgm:cxn modelId="{4556F901-4953-490E-A369-F1426F51F6C1}" srcId="{BF7A9099-065E-46F0-8779-03B168B2E347}" destId="{158BED47-C457-4941-9D43-EB39D6988EDD}" srcOrd="2" destOrd="0" parTransId="{8D1F66B9-61C9-49F4-9EA9-E7127244A366}" sibTransId="{F78B78A9-5B42-490D-BD88-0A37A97279E7}"/>
    <dgm:cxn modelId="{D4F75F06-D13C-4C22-9AE2-7AB271D6F8DB}" type="presOf" srcId="{CD27C8B6-49A5-4905-8DC7-5348DF95A9F4}" destId="{0DEA55DB-C9CD-4BD7-BBFD-67C25F126CE9}" srcOrd="0" destOrd="0" presId="urn:microsoft.com/office/officeart/2005/8/layout/vList5"/>
    <dgm:cxn modelId="{DF103016-A57C-459B-B82D-AE51ECD5069E}" type="presOf" srcId="{5621B949-0ABB-4848-9935-25CF072E63C0}" destId="{0F35859C-53D2-434E-A4D6-9B15D02A8B0E}" srcOrd="0" destOrd="0" presId="urn:microsoft.com/office/officeart/2005/8/layout/vList5"/>
    <dgm:cxn modelId="{2F68E01E-2BD7-4E6F-8212-0A47E4B67B47}" type="presOf" srcId="{CE7A4A92-7A64-4BDD-823D-466CC5D920C9}" destId="{23ADE5C8-4582-4D70-933A-E47BD8ADADD5}" srcOrd="0" destOrd="0" presId="urn:microsoft.com/office/officeart/2005/8/layout/vList5"/>
    <dgm:cxn modelId="{7926CC22-D8C7-4C49-97EB-7B62D222B31C}" srcId="{158BED47-C457-4941-9D43-EB39D6988EDD}" destId="{CD27C8B6-49A5-4905-8DC7-5348DF95A9F4}" srcOrd="0" destOrd="0" parTransId="{E7A91401-44FE-4B24-99A5-D500D4095EE0}" sibTransId="{553256AF-39E1-4AA5-883C-4233F838A1CD}"/>
    <dgm:cxn modelId="{C0FB6531-0824-4BB7-991F-95F7AFA166DD}" type="presOf" srcId="{158BED47-C457-4941-9D43-EB39D6988EDD}" destId="{ED5CA10C-AD60-4AB8-AB62-6BAE6B197EF1}" srcOrd="0" destOrd="0" presId="urn:microsoft.com/office/officeart/2005/8/layout/vList5"/>
    <dgm:cxn modelId="{011EBA37-720A-47C9-BEA3-43B0842F3BDC}" type="presOf" srcId="{BF7A9099-065E-46F0-8779-03B168B2E347}" destId="{11EEECB7-E0F0-4029-A349-38D1CA104241}" srcOrd="0" destOrd="0" presId="urn:microsoft.com/office/officeart/2005/8/layout/vList5"/>
    <dgm:cxn modelId="{04C4513E-FA12-4340-915C-0FDFD448FA67}" type="presOf" srcId="{624CFDFC-41A7-461D-BEF9-96AFD5BB9B25}" destId="{B1073732-D923-42D0-80DB-47F86B9C9A04}" srcOrd="0" destOrd="0" presId="urn:microsoft.com/office/officeart/2005/8/layout/vList5"/>
    <dgm:cxn modelId="{6A7D995D-2730-4E32-A9A8-7669B6F835E6}" type="presOf" srcId="{55EC8FA2-836E-4F32-B202-CF383AA8B6E9}" destId="{A7D48351-0D28-4900-A2D3-25E529D401AD}" srcOrd="0" destOrd="0" presId="urn:microsoft.com/office/officeart/2005/8/layout/vList5"/>
    <dgm:cxn modelId="{1D478060-C28C-4774-AC9B-94B2C33803AC}" type="presOf" srcId="{147205C8-64CC-41EF-9F6B-F80D560239B2}" destId="{23ADE5C8-4582-4D70-933A-E47BD8ADADD5}" srcOrd="0" destOrd="1" presId="urn:microsoft.com/office/officeart/2005/8/layout/vList5"/>
    <dgm:cxn modelId="{565F1C61-0158-421C-89AD-D2AE33A534B0}" type="presOf" srcId="{BDA00C75-3F1F-4652-8659-17154589B257}" destId="{88D0C5ED-EC0A-4885-9424-209A2F693CED}" srcOrd="0" destOrd="0" presId="urn:microsoft.com/office/officeart/2005/8/layout/vList5"/>
    <dgm:cxn modelId="{34A59365-3316-4F5D-8C8D-17FE21610D85}" srcId="{D7246570-DEEC-4553-8107-52B77AD93461}" destId="{CE7A4A92-7A64-4BDD-823D-466CC5D920C9}" srcOrd="0" destOrd="0" parTransId="{39ADC2EC-F971-48BE-AD5D-67164079F4C4}" sibTransId="{EC9F8DA1-ECC4-444C-8D19-188932EE963F}"/>
    <dgm:cxn modelId="{E60D7952-FF82-4C1D-AEB3-BA1E20A5C8BF}" srcId="{55EC8FA2-836E-4F32-B202-CF383AA8B6E9}" destId="{988E81D1-F316-4642-B28C-A9A940A1F009}" srcOrd="0" destOrd="0" parTransId="{E5FC4A3E-3D3E-4221-A6D3-43DCFE88313A}" sibTransId="{D62A0EE0-3F45-4685-BC9D-036455C15C47}"/>
    <dgm:cxn modelId="{F0056054-992F-4BEE-B893-E8290DCCA569}" type="presOf" srcId="{352802D7-CC4A-4E83-9E3A-83D1F70FBC0B}" destId="{D5F98497-56B5-4226-ABE0-41451A8E9611}" srcOrd="0" destOrd="0" presId="urn:microsoft.com/office/officeart/2005/8/layout/vList5"/>
    <dgm:cxn modelId="{23084078-506D-4240-8149-5D24CB829668}" srcId="{BDA00C75-3F1F-4652-8659-17154589B257}" destId="{DD5DC979-D210-424F-86FF-21AA2C35537A}" srcOrd="1" destOrd="0" parTransId="{F5A20B03-DBEB-4B73-8F91-C0445495FF1A}" sibTransId="{F9FDEBD7-96DF-4CD0-8497-6D2D71B98DDB}"/>
    <dgm:cxn modelId="{AE62C959-CA20-4E5C-A27F-FF36A2CBBECE}" type="presOf" srcId="{0CD776C6-9CF9-4FD1-9408-17A757A2AB99}" destId="{6239684A-834C-4F41-95CC-23041065C0C9}" srcOrd="0" destOrd="1" presId="urn:microsoft.com/office/officeart/2005/8/layout/vList5"/>
    <dgm:cxn modelId="{C7E2CE80-17EB-483D-8A0C-14A37935CACD}" type="presOf" srcId="{DD5DC979-D210-424F-86FF-21AA2C35537A}" destId="{0F35859C-53D2-434E-A4D6-9B15D02A8B0E}" srcOrd="0" destOrd="1" presId="urn:microsoft.com/office/officeart/2005/8/layout/vList5"/>
    <dgm:cxn modelId="{B5FB469A-8A99-49C1-AC6B-C22569B0C219}" srcId="{BF7A9099-065E-46F0-8779-03B168B2E347}" destId="{55EC8FA2-836E-4F32-B202-CF383AA8B6E9}" srcOrd="1" destOrd="0" parTransId="{9D96A96F-6436-4F99-BDA5-542A942265CE}" sibTransId="{3407DA3D-0669-4736-8381-AB359E733E56}"/>
    <dgm:cxn modelId="{88D4B59E-D686-4FAC-AB8C-66C10271E661}" srcId="{158BED47-C457-4941-9D43-EB39D6988EDD}" destId="{CB7F0B57-EBF2-4987-836A-40E7261A7C09}" srcOrd="1" destOrd="0" parTransId="{ED35A79E-9CFE-4821-B510-FA3816AA4C52}" sibTransId="{270E76FE-0A8B-4EAE-8811-F9BB0F744B37}"/>
    <dgm:cxn modelId="{2DBA3BBB-FD30-4171-8B59-2FA305E843D0}" type="presOf" srcId="{CB7F0B57-EBF2-4987-836A-40E7261A7C09}" destId="{0DEA55DB-C9CD-4BD7-BBFD-67C25F126CE9}" srcOrd="0" destOrd="1" presId="urn:microsoft.com/office/officeart/2005/8/layout/vList5"/>
    <dgm:cxn modelId="{D4FDD8BF-DEAF-4284-B8FA-59E3C7D23F0F}" srcId="{D7246570-DEEC-4553-8107-52B77AD93461}" destId="{147205C8-64CC-41EF-9F6B-F80D560239B2}" srcOrd="1" destOrd="0" parTransId="{91D83E99-F629-4F43-85E1-21357CF45BE2}" sibTransId="{7C858E36-56DA-4AD3-88C0-FBBB3F5BE7BF}"/>
    <dgm:cxn modelId="{019936CB-A795-4EEA-812C-6625ADCC4124}" type="presOf" srcId="{D7246570-DEEC-4553-8107-52B77AD93461}" destId="{059E1B86-AA7F-4832-BE23-51E52FC52C28}" srcOrd="0" destOrd="0" presId="urn:microsoft.com/office/officeart/2005/8/layout/vList5"/>
    <dgm:cxn modelId="{0D142BDE-311E-48E6-8462-3D04F824A3F0}" srcId="{BF7A9099-065E-46F0-8779-03B168B2E347}" destId="{624CFDFC-41A7-461D-BEF9-96AFD5BB9B25}" srcOrd="0" destOrd="0" parTransId="{620044FE-0BBE-4CF4-B59D-51A960E4F403}" sibTransId="{EEBD54C7-3648-4854-B749-339D37FC861E}"/>
    <dgm:cxn modelId="{C641F8E3-B53D-4ABC-9B8C-85142D8DAC1D}" srcId="{BF7A9099-065E-46F0-8779-03B168B2E347}" destId="{BDA00C75-3F1F-4652-8659-17154589B257}" srcOrd="3" destOrd="0" parTransId="{042C9886-B852-4B6C-A118-400356BB073A}" sibTransId="{68FACA02-4664-450E-9213-6C1633FDE561}"/>
    <dgm:cxn modelId="{B1FF65E6-DFEA-4B9C-AE39-D417261FE6D1}" srcId="{BDA00C75-3F1F-4652-8659-17154589B257}" destId="{5621B949-0ABB-4848-9935-25CF072E63C0}" srcOrd="0" destOrd="0" parTransId="{021218D3-027A-4231-89FA-62623CB9EFAA}" sibTransId="{0AC0ADE6-B3AD-4569-AE40-37108774F062}"/>
    <dgm:cxn modelId="{239E55F5-FF80-47B9-AC5B-673FD4C1576B}" type="presOf" srcId="{988E81D1-F316-4642-B28C-A9A940A1F009}" destId="{6239684A-834C-4F41-95CC-23041065C0C9}" srcOrd="0" destOrd="0" presId="urn:microsoft.com/office/officeart/2005/8/layout/vList5"/>
    <dgm:cxn modelId="{7758F5F9-D274-4D47-8326-EC709CB47150}" srcId="{55EC8FA2-836E-4F32-B202-CF383AA8B6E9}" destId="{0CD776C6-9CF9-4FD1-9408-17A757A2AB99}" srcOrd="1" destOrd="0" parTransId="{F0FA7C55-C8CD-49C2-BE9F-CB1586BF4B9F}" sibTransId="{7AEF04FC-1324-49C3-953C-F67F33D81252}"/>
    <dgm:cxn modelId="{90E4DCFB-409F-48C7-A0BC-034683C91084}" srcId="{624CFDFC-41A7-461D-BEF9-96AFD5BB9B25}" destId="{352802D7-CC4A-4E83-9E3A-83D1F70FBC0B}" srcOrd="0" destOrd="0" parTransId="{5E57C5E9-E52B-4787-938E-0B6D81BB3544}" sibTransId="{385CF931-BE7E-4E5A-A6E4-5C36711DBA6B}"/>
    <dgm:cxn modelId="{3A25B45E-FDB5-4F09-81EE-198607DECD48}" type="presParOf" srcId="{11EEECB7-E0F0-4029-A349-38D1CA104241}" destId="{5E9B8E91-7415-4642-8E3B-561810B46DDC}" srcOrd="0" destOrd="0" presId="urn:microsoft.com/office/officeart/2005/8/layout/vList5"/>
    <dgm:cxn modelId="{67D3DAD2-6AC1-460E-9864-8673546BE0E5}" type="presParOf" srcId="{5E9B8E91-7415-4642-8E3B-561810B46DDC}" destId="{B1073732-D923-42D0-80DB-47F86B9C9A04}" srcOrd="0" destOrd="0" presId="urn:microsoft.com/office/officeart/2005/8/layout/vList5"/>
    <dgm:cxn modelId="{E4894738-9E6F-4C36-99A2-8A3EEECCCEA1}" type="presParOf" srcId="{5E9B8E91-7415-4642-8E3B-561810B46DDC}" destId="{D5F98497-56B5-4226-ABE0-41451A8E9611}" srcOrd="1" destOrd="0" presId="urn:microsoft.com/office/officeart/2005/8/layout/vList5"/>
    <dgm:cxn modelId="{94F586FA-6F7B-45D3-BD28-05364D405092}" type="presParOf" srcId="{11EEECB7-E0F0-4029-A349-38D1CA104241}" destId="{F35D064A-68AF-40EE-8BBE-201929FBF6FA}" srcOrd="1" destOrd="0" presId="urn:microsoft.com/office/officeart/2005/8/layout/vList5"/>
    <dgm:cxn modelId="{08DCB7E1-85E4-4FF6-9B69-8962CBC2CE98}" type="presParOf" srcId="{11EEECB7-E0F0-4029-A349-38D1CA104241}" destId="{8EEF88D7-B21C-41EA-89D2-A7A958666C87}" srcOrd="2" destOrd="0" presId="urn:microsoft.com/office/officeart/2005/8/layout/vList5"/>
    <dgm:cxn modelId="{E61C546F-1B4C-43F9-BEF7-41FE4468A562}" type="presParOf" srcId="{8EEF88D7-B21C-41EA-89D2-A7A958666C87}" destId="{A7D48351-0D28-4900-A2D3-25E529D401AD}" srcOrd="0" destOrd="0" presId="urn:microsoft.com/office/officeart/2005/8/layout/vList5"/>
    <dgm:cxn modelId="{E2844FAF-16C1-4A99-A837-E43FD652151C}" type="presParOf" srcId="{8EEF88D7-B21C-41EA-89D2-A7A958666C87}" destId="{6239684A-834C-4F41-95CC-23041065C0C9}" srcOrd="1" destOrd="0" presId="urn:microsoft.com/office/officeart/2005/8/layout/vList5"/>
    <dgm:cxn modelId="{C8603FD8-18F7-4B10-B8E6-6F067918064D}" type="presParOf" srcId="{11EEECB7-E0F0-4029-A349-38D1CA104241}" destId="{87FD2C94-2B0B-4948-BE98-3A6BCD3E4EEF}" srcOrd="3" destOrd="0" presId="urn:microsoft.com/office/officeart/2005/8/layout/vList5"/>
    <dgm:cxn modelId="{A7F90527-A241-4275-8BD8-117C23C52C41}" type="presParOf" srcId="{11EEECB7-E0F0-4029-A349-38D1CA104241}" destId="{E8A67E95-B2A3-436F-A6D4-AC267DEC970B}" srcOrd="4" destOrd="0" presId="urn:microsoft.com/office/officeart/2005/8/layout/vList5"/>
    <dgm:cxn modelId="{49BF3D77-A13E-4F13-8D98-8ED7B13D4542}" type="presParOf" srcId="{E8A67E95-B2A3-436F-A6D4-AC267DEC970B}" destId="{ED5CA10C-AD60-4AB8-AB62-6BAE6B197EF1}" srcOrd="0" destOrd="0" presId="urn:microsoft.com/office/officeart/2005/8/layout/vList5"/>
    <dgm:cxn modelId="{48DE73A9-977F-467E-A7D0-1D943E9EEBCA}" type="presParOf" srcId="{E8A67E95-B2A3-436F-A6D4-AC267DEC970B}" destId="{0DEA55DB-C9CD-4BD7-BBFD-67C25F126CE9}" srcOrd="1" destOrd="0" presId="urn:microsoft.com/office/officeart/2005/8/layout/vList5"/>
    <dgm:cxn modelId="{992B4910-8B46-4A1E-9E29-C71716139773}" type="presParOf" srcId="{11EEECB7-E0F0-4029-A349-38D1CA104241}" destId="{8562A1AF-5C36-44D6-9EF8-D4E514502DC7}" srcOrd="5" destOrd="0" presId="urn:microsoft.com/office/officeart/2005/8/layout/vList5"/>
    <dgm:cxn modelId="{61472E41-B815-4CB0-B20D-447214BD9517}" type="presParOf" srcId="{11EEECB7-E0F0-4029-A349-38D1CA104241}" destId="{7AC2894D-1D69-404D-8202-3A9C4E8B43A6}" srcOrd="6" destOrd="0" presId="urn:microsoft.com/office/officeart/2005/8/layout/vList5"/>
    <dgm:cxn modelId="{9AE9BB54-2A2D-4AF7-80E1-9915375E72BF}" type="presParOf" srcId="{7AC2894D-1D69-404D-8202-3A9C4E8B43A6}" destId="{88D0C5ED-EC0A-4885-9424-209A2F693CED}" srcOrd="0" destOrd="0" presId="urn:microsoft.com/office/officeart/2005/8/layout/vList5"/>
    <dgm:cxn modelId="{10B6EA34-D628-40AD-9192-E9F85D6324D8}" type="presParOf" srcId="{7AC2894D-1D69-404D-8202-3A9C4E8B43A6}" destId="{0F35859C-53D2-434E-A4D6-9B15D02A8B0E}" srcOrd="1" destOrd="0" presId="urn:microsoft.com/office/officeart/2005/8/layout/vList5"/>
    <dgm:cxn modelId="{F03BB0B8-9905-41AF-9155-E9E0D1DE2614}" type="presParOf" srcId="{11EEECB7-E0F0-4029-A349-38D1CA104241}" destId="{8EA9B6C2-FDA7-4103-8A49-B896BC3089EA}" srcOrd="7" destOrd="0" presId="urn:microsoft.com/office/officeart/2005/8/layout/vList5"/>
    <dgm:cxn modelId="{C5333E93-4B73-4110-8EC3-8BC4CBFF47A5}" type="presParOf" srcId="{11EEECB7-E0F0-4029-A349-38D1CA104241}" destId="{FC24DC5F-3B3B-4EBE-B118-BEF936506608}" srcOrd="8" destOrd="0" presId="urn:microsoft.com/office/officeart/2005/8/layout/vList5"/>
    <dgm:cxn modelId="{55B084B7-330F-4C4F-876A-1D40A036AFB0}" type="presParOf" srcId="{FC24DC5F-3B3B-4EBE-B118-BEF936506608}" destId="{059E1B86-AA7F-4832-BE23-51E52FC52C28}" srcOrd="0" destOrd="0" presId="urn:microsoft.com/office/officeart/2005/8/layout/vList5"/>
    <dgm:cxn modelId="{56905ACE-CA6D-416E-BADA-0EF5B8A84551}" type="presParOf" srcId="{FC24DC5F-3B3B-4EBE-B118-BEF936506608}" destId="{23ADE5C8-4582-4D70-933A-E47BD8ADADD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1253B6-8D9E-4447-BEB8-371B1153AE25}" type="doc">
      <dgm:prSet loTypeId="urn:microsoft.com/office/officeart/2008/layout/CaptionedPictures" loCatId="pictur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EDD13AF-44ED-4E52-86D3-14651A3E6B9F}">
      <dgm:prSet/>
      <dgm:spPr/>
      <dgm:t>
        <a:bodyPr/>
        <a:lstStyle/>
        <a:p>
          <a:r>
            <a:rPr lang="en-US"/>
            <a:t>Data Scientists </a:t>
          </a:r>
        </a:p>
      </dgm:t>
    </dgm:pt>
    <dgm:pt modelId="{DEFE3A20-9DF7-42BE-B276-A8D12D942F9E}" type="parTrans" cxnId="{6628CD9A-F69A-4E86-9FD0-C57300427A83}">
      <dgm:prSet/>
      <dgm:spPr/>
      <dgm:t>
        <a:bodyPr/>
        <a:lstStyle/>
        <a:p>
          <a:endParaRPr lang="en-US"/>
        </a:p>
      </dgm:t>
    </dgm:pt>
    <dgm:pt modelId="{80CBE004-F366-4B44-B18B-33BBAC1FF20B}" type="sibTrans" cxnId="{6628CD9A-F69A-4E86-9FD0-C57300427A83}">
      <dgm:prSet/>
      <dgm:spPr/>
      <dgm:t>
        <a:bodyPr/>
        <a:lstStyle/>
        <a:p>
          <a:endParaRPr lang="en-US"/>
        </a:p>
      </dgm:t>
    </dgm:pt>
    <dgm:pt modelId="{5D2D9627-9FAD-41C5-9E20-E8DD1D4F1743}">
      <dgm:prSet/>
      <dgm:spPr/>
      <dgm:t>
        <a:bodyPr/>
        <a:lstStyle/>
        <a:p>
          <a:r>
            <a:rPr lang="en-US"/>
            <a:t>Clinical Studies</a:t>
          </a:r>
        </a:p>
      </dgm:t>
    </dgm:pt>
    <dgm:pt modelId="{33505BB2-81FC-4439-9458-0D97927C2331}" type="parTrans" cxnId="{7AF8E868-AD92-49E8-9D8B-8E422F0B1FFC}">
      <dgm:prSet/>
      <dgm:spPr/>
      <dgm:t>
        <a:bodyPr/>
        <a:lstStyle/>
        <a:p>
          <a:endParaRPr lang="en-US"/>
        </a:p>
      </dgm:t>
    </dgm:pt>
    <dgm:pt modelId="{C62D3B57-C87B-4495-84D1-12A70ED0D8CF}" type="sibTrans" cxnId="{7AF8E868-AD92-49E8-9D8B-8E422F0B1FFC}">
      <dgm:prSet/>
      <dgm:spPr/>
      <dgm:t>
        <a:bodyPr/>
        <a:lstStyle/>
        <a:p>
          <a:endParaRPr lang="en-US"/>
        </a:p>
      </dgm:t>
    </dgm:pt>
    <dgm:pt modelId="{959FEDFF-D03D-43C9-9D50-E1E44F328B21}">
      <dgm:prSet/>
      <dgm:spPr/>
      <dgm:t>
        <a:bodyPr/>
        <a:lstStyle/>
        <a:p>
          <a:r>
            <a:rPr lang="en-US"/>
            <a:t>Retail Overview</a:t>
          </a:r>
        </a:p>
      </dgm:t>
    </dgm:pt>
    <dgm:pt modelId="{BCCDB9A2-CC19-4DD2-9F2D-AFF99986DBF2}" type="parTrans" cxnId="{40CA47E0-2B21-482D-B2A8-8768D47C02A2}">
      <dgm:prSet/>
      <dgm:spPr/>
      <dgm:t>
        <a:bodyPr/>
        <a:lstStyle/>
        <a:p>
          <a:endParaRPr lang="en-US"/>
        </a:p>
      </dgm:t>
    </dgm:pt>
    <dgm:pt modelId="{CDA9F85C-7B90-4EE6-A576-F01652D9BD1C}" type="sibTrans" cxnId="{40CA47E0-2B21-482D-B2A8-8768D47C02A2}">
      <dgm:prSet/>
      <dgm:spPr/>
      <dgm:t>
        <a:bodyPr/>
        <a:lstStyle/>
        <a:p>
          <a:endParaRPr lang="en-US"/>
        </a:p>
      </dgm:t>
    </dgm:pt>
    <dgm:pt modelId="{A84E8F4A-4F5F-47CE-8ECA-4230765E97E6}" type="pres">
      <dgm:prSet presAssocID="{9E1253B6-8D9E-4447-BEB8-371B1153AE25}" presName="Name0" presStyleCnt="0">
        <dgm:presLayoutVars>
          <dgm:chMax/>
          <dgm:chPref/>
          <dgm:dir/>
        </dgm:presLayoutVars>
      </dgm:prSet>
      <dgm:spPr/>
    </dgm:pt>
    <dgm:pt modelId="{8A9F4BD6-AE5F-4D3D-83D8-9A2F598936CF}" type="pres">
      <dgm:prSet presAssocID="{9EDD13AF-44ED-4E52-86D3-14651A3E6B9F}" presName="composite" presStyleCnt="0">
        <dgm:presLayoutVars>
          <dgm:chMax val="1"/>
          <dgm:chPref val="1"/>
        </dgm:presLayoutVars>
      </dgm:prSet>
      <dgm:spPr/>
    </dgm:pt>
    <dgm:pt modelId="{7358582A-78CE-4F7C-8E83-904BE12B3A66}" type="pres">
      <dgm:prSet presAssocID="{9EDD13AF-44ED-4E52-86D3-14651A3E6B9F}" presName="Accent" presStyleLbl="trAlignAcc1" presStyleIdx="0" presStyleCnt="3">
        <dgm:presLayoutVars>
          <dgm:chMax val="0"/>
          <dgm:chPref val="0"/>
        </dgm:presLayoutVars>
      </dgm:prSet>
      <dgm:spPr/>
    </dgm:pt>
    <dgm:pt modelId="{940D8B3B-D0B0-425C-9F3A-97D9F2E43826}" type="pres">
      <dgm:prSet presAssocID="{9EDD13AF-44ED-4E52-86D3-14651A3E6B9F}" presName="Image" presStyleLbl="alignImgPlace1" presStyleIdx="0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extLst>
        <a:ext uri="{E40237B7-FDA0-4F09-8148-C483321AD2D9}">
          <dgm14:cNvPr xmlns:dgm14="http://schemas.microsoft.com/office/drawing/2010/diagram" id="0" name="" descr="Scientist with studying a graphic on a screen"/>
        </a:ext>
      </dgm:extLst>
    </dgm:pt>
    <dgm:pt modelId="{ADC5A73A-09B0-45B6-8FC8-71D5E4EF6785}" type="pres">
      <dgm:prSet presAssocID="{9EDD13AF-44ED-4E52-86D3-14651A3E6B9F}" presName="ChildComposite" presStyleCnt="0"/>
      <dgm:spPr/>
    </dgm:pt>
    <dgm:pt modelId="{884E7072-F65C-47E7-BAA0-AE9BE7893D0F}" type="pres">
      <dgm:prSet presAssocID="{9EDD13AF-44ED-4E52-86D3-14651A3E6B9F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B74A6D93-0FB3-4536-A05A-DE8F47A6F785}" type="pres">
      <dgm:prSet presAssocID="{9EDD13AF-44ED-4E52-86D3-14651A3E6B9F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6DD69091-F91F-4390-ACE9-23990DA5A9EA}" type="pres">
      <dgm:prSet presAssocID="{80CBE004-F366-4B44-B18B-33BBAC1FF20B}" presName="sibTrans" presStyleCnt="0"/>
      <dgm:spPr/>
    </dgm:pt>
    <dgm:pt modelId="{686E4776-9C0A-4F79-8D99-340D92D1D2CB}" type="pres">
      <dgm:prSet presAssocID="{5D2D9627-9FAD-41C5-9E20-E8DD1D4F1743}" presName="composite" presStyleCnt="0">
        <dgm:presLayoutVars>
          <dgm:chMax val="1"/>
          <dgm:chPref val="1"/>
        </dgm:presLayoutVars>
      </dgm:prSet>
      <dgm:spPr/>
    </dgm:pt>
    <dgm:pt modelId="{32831CD9-2942-4BBD-9EC8-11FBDBDA9419}" type="pres">
      <dgm:prSet presAssocID="{5D2D9627-9FAD-41C5-9E20-E8DD1D4F1743}" presName="Accent" presStyleLbl="trAlignAcc1" presStyleIdx="1" presStyleCnt="3">
        <dgm:presLayoutVars>
          <dgm:chMax val="0"/>
          <dgm:chPref val="0"/>
        </dgm:presLayoutVars>
      </dgm:prSet>
      <dgm:spPr/>
    </dgm:pt>
    <dgm:pt modelId="{20E10219-2F4C-4400-8A91-B499011702DD}" type="pres">
      <dgm:prSet presAssocID="{5D2D9627-9FAD-41C5-9E20-E8DD1D4F1743}" presName="Image" presStyleLbl="alignImgPlace1" presStyleIdx="1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Person using iPad"/>
        </a:ext>
      </dgm:extLst>
    </dgm:pt>
    <dgm:pt modelId="{E1A84BA3-6C35-42EE-8D0B-51B815409892}" type="pres">
      <dgm:prSet presAssocID="{5D2D9627-9FAD-41C5-9E20-E8DD1D4F1743}" presName="ChildComposite" presStyleCnt="0"/>
      <dgm:spPr/>
    </dgm:pt>
    <dgm:pt modelId="{C9901754-CE27-447A-83D8-E736D4632A66}" type="pres">
      <dgm:prSet presAssocID="{5D2D9627-9FAD-41C5-9E20-E8DD1D4F1743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9C42FF59-BB7E-4911-8755-2F171EAD080A}" type="pres">
      <dgm:prSet presAssocID="{5D2D9627-9FAD-41C5-9E20-E8DD1D4F1743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885D2118-472A-4E31-84C1-F345C4185C91}" type="pres">
      <dgm:prSet presAssocID="{C62D3B57-C87B-4495-84D1-12A70ED0D8CF}" presName="sibTrans" presStyleCnt="0"/>
      <dgm:spPr/>
    </dgm:pt>
    <dgm:pt modelId="{85935870-67E3-436E-B22E-D58945381CC3}" type="pres">
      <dgm:prSet presAssocID="{959FEDFF-D03D-43C9-9D50-E1E44F328B21}" presName="composite" presStyleCnt="0">
        <dgm:presLayoutVars>
          <dgm:chMax val="1"/>
          <dgm:chPref val="1"/>
        </dgm:presLayoutVars>
      </dgm:prSet>
      <dgm:spPr/>
    </dgm:pt>
    <dgm:pt modelId="{0E4C8BE3-160B-4B59-AD2B-DEB04CA81283}" type="pres">
      <dgm:prSet presAssocID="{959FEDFF-D03D-43C9-9D50-E1E44F328B21}" presName="Accent" presStyleLbl="trAlignAcc1" presStyleIdx="2" presStyleCnt="3">
        <dgm:presLayoutVars>
          <dgm:chMax val="0"/>
          <dgm:chPref val="0"/>
        </dgm:presLayoutVars>
      </dgm:prSet>
      <dgm:spPr/>
    </dgm:pt>
    <dgm:pt modelId="{60D00920-B821-40C6-845A-EF806DC0001C}" type="pres">
      <dgm:prSet presAssocID="{959FEDFF-D03D-43C9-9D50-E1E44F328B21}" presName="Image" presStyleLbl="alignImgPlace1" presStyleIdx="2" presStyleCnt="3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extLst>
        <a:ext uri="{E40237B7-FDA0-4F09-8148-C483321AD2D9}">
          <dgm14:cNvPr xmlns:dgm14="http://schemas.microsoft.com/office/drawing/2010/diagram" id="0" name="" descr="Graph"/>
        </a:ext>
      </dgm:extLst>
    </dgm:pt>
    <dgm:pt modelId="{8BB2265F-F7D9-480F-9480-8E46AFE61EC6}" type="pres">
      <dgm:prSet presAssocID="{959FEDFF-D03D-43C9-9D50-E1E44F328B21}" presName="ChildComposite" presStyleCnt="0"/>
      <dgm:spPr/>
    </dgm:pt>
    <dgm:pt modelId="{97214CA5-8091-44AD-9AD7-BCCC2B53C0A4}" type="pres">
      <dgm:prSet presAssocID="{959FEDFF-D03D-43C9-9D50-E1E44F328B21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ACE6647B-1C32-43B4-AD8E-EC32D5422EED}" type="pres">
      <dgm:prSet presAssocID="{959FEDFF-D03D-43C9-9D50-E1E44F328B21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901C0601-581F-451F-94A3-689E0AB4398B}" type="presOf" srcId="{959FEDFF-D03D-43C9-9D50-E1E44F328B21}" destId="{ACE6647B-1C32-43B4-AD8E-EC32D5422EED}" srcOrd="0" destOrd="0" presId="urn:microsoft.com/office/officeart/2008/layout/CaptionedPictures"/>
    <dgm:cxn modelId="{2087ED23-5821-4F94-8A79-E5B249A6C156}" type="presOf" srcId="{9EDD13AF-44ED-4E52-86D3-14651A3E6B9F}" destId="{B74A6D93-0FB3-4536-A05A-DE8F47A6F785}" srcOrd="0" destOrd="0" presId="urn:microsoft.com/office/officeart/2008/layout/CaptionedPictures"/>
    <dgm:cxn modelId="{7AF8E868-AD92-49E8-9D8B-8E422F0B1FFC}" srcId="{9E1253B6-8D9E-4447-BEB8-371B1153AE25}" destId="{5D2D9627-9FAD-41C5-9E20-E8DD1D4F1743}" srcOrd="1" destOrd="0" parTransId="{33505BB2-81FC-4439-9458-0D97927C2331}" sibTransId="{C62D3B57-C87B-4495-84D1-12A70ED0D8CF}"/>
    <dgm:cxn modelId="{58259098-01B2-4ACA-8815-959B59BD1D62}" type="presOf" srcId="{9E1253B6-8D9E-4447-BEB8-371B1153AE25}" destId="{A84E8F4A-4F5F-47CE-8ECA-4230765E97E6}" srcOrd="0" destOrd="0" presId="urn:microsoft.com/office/officeart/2008/layout/CaptionedPictures"/>
    <dgm:cxn modelId="{6628CD9A-F69A-4E86-9FD0-C57300427A83}" srcId="{9E1253B6-8D9E-4447-BEB8-371B1153AE25}" destId="{9EDD13AF-44ED-4E52-86D3-14651A3E6B9F}" srcOrd="0" destOrd="0" parTransId="{DEFE3A20-9DF7-42BE-B276-A8D12D942F9E}" sibTransId="{80CBE004-F366-4B44-B18B-33BBAC1FF20B}"/>
    <dgm:cxn modelId="{6F7E2ED5-D1B0-4CA3-A738-34383806F4F5}" type="presOf" srcId="{5D2D9627-9FAD-41C5-9E20-E8DD1D4F1743}" destId="{9C42FF59-BB7E-4911-8755-2F171EAD080A}" srcOrd="0" destOrd="0" presId="urn:microsoft.com/office/officeart/2008/layout/CaptionedPictures"/>
    <dgm:cxn modelId="{40CA47E0-2B21-482D-B2A8-8768D47C02A2}" srcId="{9E1253B6-8D9E-4447-BEB8-371B1153AE25}" destId="{959FEDFF-D03D-43C9-9D50-E1E44F328B21}" srcOrd="2" destOrd="0" parTransId="{BCCDB9A2-CC19-4DD2-9F2D-AFF99986DBF2}" sibTransId="{CDA9F85C-7B90-4EE6-A576-F01652D9BD1C}"/>
    <dgm:cxn modelId="{8714441C-6E92-4D9D-B9B2-28865BE3D23C}" type="presParOf" srcId="{A84E8F4A-4F5F-47CE-8ECA-4230765E97E6}" destId="{8A9F4BD6-AE5F-4D3D-83D8-9A2F598936CF}" srcOrd="0" destOrd="0" presId="urn:microsoft.com/office/officeart/2008/layout/CaptionedPictures"/>
    <dgm:cxn modelId="{54FECD25-A7A0-4AAF-907A-B49E70E08985}" type="presParOf" srcId="{8A9F4BD6-AE5F-4D3D-83D8-9A2F598936CF}" destId="{7358582A-78CE-4F7C-8E83-904BE12B3A66}" srcOrd="0" destOrd="0" presId="urn:microsoft.com/office/officeart/2008/layout/CaptionedPictures"/>
    <dgm:cxn modelId="{9F98275A-88A7-471C-B01F-2CF09EF710EE}" type="presParOf" srcId="{8A9F4BD6-AE5F-4D3D-83D8-9A2F598936CF}" destId="{940D8B3B-D0B0-425C-9F3A-97D9F2E43826}" srcOrd="1" destOrd="0" presId="urn:microsoft.com/office/officeart/2008/layout/CaptionedPictures"/>
    <dgm:cxn modelId="{E2377AAD-2B28-4B74-8A1D-2C35E1CC99E6}" type="presParOf" srcId="{8A9F4BD6-AE5F-4D3D-83D8-9A2F598936CF}" destId="{ADC5A73A-09B0-45B6-8FC8-71D5E4EF6785}" srcOrd="2" destOrd="0" presId="urn:microsoft.com/office/officeart/2008/layout/CaptionedPictures"/>
    <dgm:cxn modelId="{943FD37F-C76C-4410-A946-6B170BF64BE5}" type="presParOf" srcId="{ADC5A73A-09B0-45B6-8FC8-71D5E4EF6785}" destId="{884E7072-F65C-47E7-BAA0-AE9BE7893D0F}" srcOrd="0" destOrd="0" presId="urn:microsoft.com/office/officeart/2008/layout/CaptionedPictures"/>
    <dgm:cxn modelId="{DBBA77E5-465E-42C2-A597-8BC52E77391A}" type="presParOf" srcId="{ADC5A73A-09B0-45B6-8FC8-71D5E4EF6785}" destId="{B74A6D93-0FB3-4536-A05A-DE8F47A6F785}" srcOrd="1" destOrd="0" presId="urn:microsoft.com/office/officeart/2008/layout/CaptionedPictures"/>
    <dgm:cxn modelId="{E05470AA-7AD0-4C9E-85D1-AB4F88383347}" type="presParOf" srcId="{A84E8F4A-4F5F-47CE-8ECA-4230765E97E6}" destId="{6DD69091-F91F-4390-ACE9-23990DA5A9EA}" srcOrd="1" destOrd="0" presId="urn:microsoft.com/office/officeart/2008/layout/CaptionedPictures"/>
    <dgm:cxn modelId="{E6D3C9EF-B168-4AC7-A8D8-524D3AFBF54E}" type="presParOf" srcId="{A84E8F4A-4F5F-47CE-8ECA-4230765E97E6}" destId="{686E4776-9C0A-4F79-8D99-340D92D1D2CB}" srcOrd="2" destOrd="0" presId="urn:microsoft.com/office/officeart/2008/layout/CaptionedPictures"/>
    <dgm:cxn modelId="{EC057701-3C8F-4666-8213-5E3828051325}" type="presParOf" srcId="{686E4776-9C0A-4F79-8D99-340D92D1D2CB}" destId="{32831CD9-2942-4BBD-9EC8-11FBDBDA9419}" srcOrd="0" destOrd="0" presId="urn:microsoft.com/office/officeart/2008/layout/CaptionedPictures"/>
    <dgm:cxn modelId="{7B468213-89B0-44C8-A3CD-C7B8BA807D06}" type="presParOf" srcId="{686E4776-9C0A-4F79-8D99-340D92D1D2CB}" destId="{20E10219-2F4C-4400-8A91-B499011702DD}" srcOrd="1" destOrd="0" presId="urn:microsoft.com/office/officeart/2008/layout/CaptionedPictures"/>
    <dgm:cxn modelId="{73461059-EF9C-44A1-9443-26DA7F87BCE9}" type="presParOf" srcId="{686E4776-9C0A-4F79-8D99-340D92D1D2CB}" destId="{E1A84BA3-6C35-42EE-8D0B-51B815409892}" srcOrd="2" destOrd="0" presId="urn:microsoft.com/office/officeart/2008/layout/CaptionedPictures"/>
    <dgm:cxn modelId="{846093FE-46F1-4E36-8D17-05044BD31C0A}" type="presParOf" srcId="{E1A84BA3-6C35-42EE-8D0B-51B815409892}" destId="{C9901754-CE27-447A-83D8-E736D4632A66}" srcOrd="0" destOrd="0" presId="urn:microsoft.com/office/officeart/2008/layout/CaptionedPictures"/>
    <dgm:cxn modelId="{B7700418-C2D9-4EF6-833A-6AC3163DB435}" type="presParOf" srcId="{E1A84BA3-6C35-42EE-8D0B-51B815409892}" destId="{9C42FF59-BB7E-4911-8755-2F171EAD080A}" srcOrd="1" destOrd="0" presId="urn:microsoft.com/office/officeart/2008/layout/CaptionedPictures"/>
    <dgm:cxn modelId="{D26C2C8F-3A33-4B7F-9131-1507D295EE8D}" type="presParOf" srcId="{A84E8F4A-4F5F-47CE-8ECA-4230765E97E6}" destId="{885D2118-472A-4E31-84C1-F345C4185C91}" srcOrd="3" destOrd="0" presId="urn:microsoft.com/office/officeart/2008/layout/CaptionedPictures"/>
    <dgm:cxn modelId="{75EB4529-5DC1-4541-87CE-2A1A448EB5ED}" type="presParOf" srcId="{A84E8F4A-4F5F-47CE-8ECA-4230765E97E6}" destId="{85935870-67E3-436E-B22E-D58945381CC3}" srcOrd="4" destOrd="0" presId="urn:microsoft.com/office/officeart/2008/layout/CaptionedPictures"/>
    <dgm:cxn modelId="{D1200C3D-E9C7-46F6-9188-092B1707DB09}" type="presParOf" srcId="{85935870-67E3-436E-B22E-D58945381CC3}" destId="{0E4C8BE3-160B-4B59-AD2B-DEB04CA81283}" srcOrd="0" destOrd="0" presId="urn:microsoft.com/office/officeart/2008/layout/CaptionedPictures"/>
    <dgm:cxn modelId="{7A6CA6C1-9608-4879-957A-2B2BD13BFE4B}" type="presParOf" srcId="{85935870-67E3-436E-B22E-D58945381CC3}" destId="{60D00920-B821-40C6-845A-EF806DC0001C}" srcOrd="1" destOrd="0" presId="urn:microsoft.com/office/officeart/2008/layout/CaptionedPictures"/>
    <dgm:cxn modelId="{24FCC2D0-2E49-4ADC-9BE9-146AC46C2433}" type="presParOf" srcId="{85935870-67E3-436E-B22E-D58945381CC3}" destId="{8BB2265F-F7D9-480F-9480-8E46AFE61EC6}" srcOrd="2" destOrd="0" presId="urn:microsoft.com/office/officeart/2008/layout/CaptionedPictures"/>
    <dgm:cxn modelId="{E949BCED-B0BC-4925-A555-F99A07B38E0C}" type="presParOf" srcId="{8BB2265F-F7D9-480F-9480-8E46AFE61EC6}" destId="{97214CA5-8091-44AD-9AD7-BCCC2B53C0A4}" srcOrd="0" destOrd="0" presId="urn:microsoft.com/office/officeart/2008/layout/CaptionedPictures"/>
    <dgm:cxn modelId="{CE499946-3081-4E1A-B43F-0746FD2D8C5B}" type="presParOf" srcId="{8BB2265F-F7D9-480F-9480-8E46AFE61EC6}" destId="{ACE6647B-1C32-43B4-AD8E-EC32D5422EED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D94BD-0009-4DDD-9156-19518C25F41D}">
      <dsp:nvSpPr>
        <dsp:cNvPr id="0" name=""/>
        <dsp:cNvSpPr/>
      </dsp:nvSpPr>
      <dsp:spPr>
        <a:xfrm>
          <a:off x="0" y="0"/>
          <a:ext cx="5744684" cy="874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1. Background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/>
        </a:p>
      </dsp:txBody>
      <dsp:txXfrm>
        <a:off x="1236400" y="0"/>
        <a:ext cx="4508284" cy="874637"/>
      </dsp:txXfrm>
    </dsp:sp>
    <dsp:sp modelId="{3FD6C189-60D3-4C3D-90B9-2B836C602A6F}">
      <dsp:nvSpPr>
        <dsp:cNvPr id="0" name=""/>
        <dsp:cNvSpPr/>
      </dsp:nvSpPr>
      <dsp:spPr>
        <a:xfrm>
          <a:off x="87463" y="87463"/>
          <a:ext cx="1148937" cy="699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32000" b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18DCE-5D0F-4396-A921-07BD21B55FED}">
      <dsp:nvSpPr>
        <dsp:cNvPr id="0" name=""/>
        <dsp:cNvSpPr/>
      </dsp:nvSpPr>
      <dsp:spPr>
        <a:xfrm>
          <a:off x="0" y="962101"/>
          <a:ext cx="5744684" cy="874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2. Facebook Dataset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/>
        </a:p>
      </dsp:txBody>
      <dsp:txXfrm>
        <a:off x="1236400" y="962101"/>
        <a:ext cx="4508284" cy="874637"/>
      </dsp:txXfrm>
    </dsp:sp>
    <dsp:sp modelId="{A579C29F-B8A0-4316-BE75-8E863FF78A7A}">
      <dsp:nvSpPr>
        <dsp:cNvPr id="0" name=""/>
        <dsp:cNvSpPr/>
      </dsp:nvSpPr>
      <dsp:spPr>
        <a:xfrm>
          <a:off x="87463" y="1049565"/>
          <a:ext cx="1148937" cy="699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49000" b="-4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A6030C-3984-4383-BB69-147482AA2C3F}">
      <dsp:nvSpPr>
        <dsp:cNvPr id="0" name=""/>
        <dsp:cNvSpPr/>
      </dsp:nvSpPr>
      <dsp:spPr>
        <a:xfrm>
          <a:off x="0" y="1924203"/>
          <a:ext cx="5744684" cy="874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3. Methodology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1236400" y="1924203"/>
        <a:ext cx="4508284" cy="874637"/>
      </dsp:txXfrm>
    </dsp:sp>
    <dsp:sp modelId="{63A1A55D-B0A1-4245-B209-0A7061A6F7BB}">
      <dsp:nvSpPr>
        <dsp:cNvPr id="0" name=""/>
        <dsp:cNvSpPr/>
      </dsp:nvSpPr>
      <dsp:spPr>
        <a:xfrm>
          <a:off x="87463" y="2011667"/>
          <a:ext cx="1148937" cy="699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15000" b="-1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12AB44-692D-4E21-A225-4DF589999321}">
      <dsp:nvSpPr>
        <dsp:cNvPr id="0" name=""/>
        <dsp:cNvSpPr/>
      </dsp:nvSpPr>
      <dsp:spPr>
        <a:xfrm>
          <a:off x="0" y="2886305"/>
          <a:ext cx="5744684" cy="874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4. Results</a:t>
          </a:r>
        </a:p>
      </dsp:txBody>
      <dsp:txXfrm>
        <a:off x="1236400" y="2886305"/>
        <a:ext cx="4508284" cy="874637"/>
      </dsp:txXfrm>
    </dsp:sp>
    <dsp:sp modelId="{BDA4DABA-0A3A-43BC-B302-8715EE79329C}">
      <dsp:nvSpPr>
        <dsp:cNvPr id="0" name=""/>
        <dsp:cNvSpPr/>
      </dsp:nvSpPr>
      <dsp:spPr>
        <a:xfrm>
          <a:off x="87463" y="2973769"/>
          <a:ext cx="1148937" cy="699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32000" b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E7713-D423-4791-9D12-C6225D1B90A8}">
      <dsp:nvSpPr>
        <dsp:cNvPr id="0" name=""/>
        <dsp:cNvSpPr/>
      </dsp:nvSpPr>
      <dsp:spPr>
        <a:xfrm>
          <a:off x="0" y="3848407"/>
          <a:ext cx="5744684" cy="8746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Arial" panose="020B0604020202020204" pitchFamily="34" charset="0"/>
              <a:cs typeface="Arial" panose="020B0604020202020204" pitchFamily="34" charset="0"/>
            </a:rPr>
            <a:t>5. Conclusions</a:t>
          </a:r>
        </a:p>
      </dsp:txBody>
      <dsp:txXfrm>
        <a:off x="1236400" y="3848407"/>
        <a:ext cx="4508284" cy="874637"/>
      </dsp:txXfrm>
    </dsp:sp>
    <dsp:sp modelId="{B4A3DBA4-4C42-4A65-8A73-BC5185A2D73E}">
      <dsp:nvSpPr>
        <dsp:cNvPr id="0" name=""/>
        <dsp:cNvSpPr/>
      </dsp:nvSpPr>
      <dsp:spPr>
        <a:xfrm>
          <a:off x="87463" y="3935870"/>
          <a:ext cx="1148937" cy="69971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t="-32000" b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F98497-56B5-4226-ABE0-41451A8E9611}">
      <dsp:nvSpPr>
        <dsp:cNvPr id="0" name=""/>
        <dsp:cNvSpPr/>
      </dsp:nvSpPr>
      <dsp:spPr>
        <a:xfrm rot="5400000">
          <a:off x="7113658" y="-3074500"/>
          <a:ext cx="695690" cy="702259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Problem Statement: Facebook Data</a:t>
          </a:r>
        </a:p>
      </dsp:txBody>
      <dsp:txXfrm rot="-5400000">
        <a:off x="3950208" y="122911"/>
        <a:ext cx="6988631" cy="627768"/>
      </dsp:txXfrm>
    </dsp:sp>
    <dsp:sp modelId="{B1073732-D923-42D0-80DB-47F86B9C9A04}">
      <dsp:nvSpPr>
        <dsp:cNvPr id="0" name=""/>
        <dsp:cNvSpPr/>
      </dsp:nvSpPr>
      <dsp:spPr>
        <a:xfrm>
          <a:off x="0" y="1988"/>
          <a:ext cx="3950208" cy="869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u="none" kern="1200" dirty="0"/>
            <a:t>Phase 1</a:t>
          </a:r>
          <a:endParaRPr lang="en-US" sz="4400" u="none" kern="1200" dirty="0"/>
        </a:p>
      </dsp:txBody>
      <dsp:txXfrm>
        <a:off x="42451" y="44439"/>
        <a:ext cx="3865306" cy="784710"/>
      </dsp:txXfrm>
    </dsp:sp>
    <dsp:sp modelId="{6239684A-834C-4F41-95CC-23041065C0C9}">
      <dsp:nvSpPr>
        <dsp:cNvPr id="0" name=""/>
        <dsp:cNvSpPr/>
      </dsp:nvSpPr>
      <dsp:spPr>
        <a:xfrm rot="5400000">
          <a:off x="7113658" y="-2161407"/>
          <a:ext cx="695690" cy="702259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pre-profiling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Summarization and check for missing values</a:t>
          </a:r>
        </a:p>
      </dsp:txBody>
      <dsp:txXfrm rot="-5400000">
        <a:off x="3950208" y="1036004"/>
        <a:ext cx="6988631" cy="627768"/>
      </dsp:txXfrm>
    </dsp:sp>
    <dsp:sp modelId="{A7D48351-0D28-4900-A2D3-25E529D401AD}">
      <dsp:nvSpPr>
        <dsp:cNvPr id="0" name=""/>
        <dsp:cNvSpPr/>
      </dsp:nvSpPr>
      <dsp:spPr>
        <a:xfrm>
          <a:off x="0" y="915082"/>
          <a:ext cx="3950208" cy="869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u="none" kern="1200" dirty="0"/>
            <a:t>Phase 2</a:t>
          </a:r>
          <a:endParaRPr lang="en-US" sz="4400" u="none" kern="1200" dirty="0"/>
        </a:p>
      </dsp:txBody>
      <dsp:txXfrm>
        <a:off x="42451" y="957533"/>
        <a:ext cx="3865306" cy="784710"/>
      </dsp:txXfrm>
    </dsp:sp>
    <dsp:sp modelId="{0DEA55DB-C9CD-4BD7-BBFD-67C25F126CE9}">
      <dsp:nvSpPr>
        <dsp:cNvPr id="0" name=""/>
        <dsp:cNvSpPr/>
      </dsp:nvSpPr>
      <dsp:spPr>
        <a:xfrm rot="5400000">
          <a:off x="7113658" y="-1248314"/>
          <a:ext cx="695690" cy="702259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pre-processing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cleaning, data manipulation, etc. </a:t>
          </a:r>
        </a:p>
      </dsp:txBody>
      <dsp:txXfrm rot="-5400000">
        <a:off x="3950208" y="1949097"/>
        <a:ext cx="6988631" cy="627768"/>
      </dsp:txXfrm>
    </dsp:sp>
    <dsp:sp modelId="{ED5CA10C-AD60-4AB8-AB62-6BAE6B197EF1}">
      <dsp:nvSpPr>
        <dsp:cNvPr id="0" name=""/>
        <dsp:cNvSpPr/>
      </dsp:nvSpPr>
      <dsp:spPr>
        <a:xfrm>
          <a:off x="0" y="1828175"/>
          <a:ext cx="3950208" cy="869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u="none" kern="1200" dirty="0"/>
            <a:t>Phase 3</a:t>
          </a:r>
          <a:endParaRPr lang="en-US" sz="4400" u="none" kern="1200" dirty="0"/>
        </a:p>
      </dsp:txBody>
      <dsp:txXfrm>
        <a:off x="42451" y="1870626"/>
        <a:ext cx="3865306" cy="784710"/>
      </dsp:txXfrm>
    </dsp:sp>
    <dsp:sp modelId="{0F35859C-53D2-434E-A4D6-9B15D02A8B0E}">
      <dsp:nvSpPr>
        <dsp:cNvPr id="0" name=""/>
        <dsp:cNvSpPr/>
      </dsp:nvSpPr>
      <dsp:spPr>
        <a:xfrm rot="5400000">
          <a:off x="7113658" y="-335221"/>
          <a:ext cx="695690" cy="702259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Data visualization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Bar graphs, scatter plots, box plots, etc.</a:t>
          </a:r>
        </a:p>
      </dsp:txBody>
      <dsp:txXfrm rot="-5400000">
        <a:off x="3950208" y="2862190"/>
        <a:ext cx="6988631" cy="627768"/>
      </dsp:txXfrm>
    </dsp:sp>
    <dsp:sp modelId="{88D0C5ED-EC0A-4885-9424-209A2F693CED}">
      <dsp:nvSpPr>
        <dsp:cNvPr id="0" name=""/>
        <dsp:cNvSpPr/>
      </dsp:nvSpPr>
      <dsp:spPr>
        <a:xfrm>
          <a:off x="0" y="2741268"/>
          <a:ext cx="3950208" cy="869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u="none" kern="1200" dirty="0"/>
            <a:t>Phase 4</a:t>
          </a:r>
          <a:endParaRPr lang="en-US" sz="4400" u="none" kern="1200" dirty="0"/>
        </a:p>
      </dsp:txBody>
      <dsp:txXfrm>
        <a:off x="42451" y="2783719"/>
        <a:ext cx="3865306" cy="784710"/>
      </dsp:txXfrm>
    </dsp:sp>
    <dsp:sp modelId="{23ADE5C8-4582-4D70-933A-E47BD8ADADD5}">
      <dsp:nvSpPr>
        <dsp:cNvPr id="0" name=""/>
        <dsp:cNvSpPr/>
      </dsp:nvSpPr>
      <dsp:spPr>
        <a:xfrm rot="5400000">
          <a:off x="7113658" y="577871"/>
          <a:ext cx="695690" cy="7022592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Summarize results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Interpret findings</a:t>
          </a:r>
        </a:p>
      </dsp:txBody>
      <dsp:txXfrm rot="-5400000">
        <a:off x="3950208" y="3775283"/>
        <a:ext cx="6988631" cy="627768"/>
      </dsp:txXfrm>
    </dsp:sp>
    <dsp:sp modelId="{059E1B86-AA7F-4832-BE23-51E52FC52C28}">
      <dsp:nvSpPr>
        <dsp:cNvPr id="0" name=""/>
        <dsp:cNvSpPr/>
      </dsp:nvSpPr>
      <dsp:spPr>
        <a:xfrm>
          <a:off x="0" y="3654361"/>
          <a:ext cx="3950208" cy="86961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b="1" u="none" kern="1200" dirty="0"/>
            <a:t>Phase 5</a:t>
          </a:r>
          <a:endParaRPr lang="en-US" sz="4400" u="none" kern="1200" dirty="0"/>
        </a:p>
      </dsp:txBody>
      <dsp:txXfrm>
        <a:off x="42451" y="3696812"/>
        <a:ext cx="3865306" cy="7847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8582A-78CE-4F7C-8E83-904BE12B3A66}">
      <dsp:nvSpPr>
        <dsp:cNvPr id="0" name=""/>
        <dsp:cNvSpPr/>
      </dsp:nvSpPr>
      <dsp:spPr>
        <a:xfrm>
          <a:off x="142" y="455248"/>
          <a:ext cx="3073146" cy="3615466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40D8B3B-D0B0-425C-9F3A-97D9F2E43826}">
      <dsp:nvSpPr>
        <dsp:cNvPr id="0" name=""/>
        <dsp:cNvSpPr/>
      </dsp:nvSpPr>
      <dsp:spPr>
        <a:xfrm>
          <a:off x="153799" y="599866"/>
          <a:ext cx="2765831" cy="23500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74A6D93-0FB3-4536-A05A-DE8F47A6F785}">
      <dsp:nvSpPr>
        <dsp:cNvPr id="0" name=""/>
        <dsp:cNvSpPr/>
      </dsp:nvSpPr>
      <dsp:spPr>
        <a:xfrm>
          <a:off x="153799" y="2949920"/>
          <a:ext cx="2765831" cy="97617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Data Scientists </a:t>
          </a:r>
        </a:p>
      </dsp:txBody>
      <dsp:txXfrm>
        <a:off x="153799" y="2949920"/>
        <a:ext cx="2765831" cy="976175"/>
      </dsp:txXfrm>
    </dsp:sp>
    <dsp:sp modelId="{32831CD9-2942-4BBD-9EC8-11FBDBDA9419}">
      <dsp:nvSpPr>
        <dsp:cNvPr id="0" name=""/>
        <dsp:cNvSpPr/>
      </dsp:nvSpPr>
      <dsp:spPr>
        <a:xfrm>
          <a:off x="3949826" y="455248"/>
          <a:ext cx="3073146" cy="3615466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0E10219-2F4C-4400-8A91-B499011702DD}">
      <dsp:nvSpPr>
        <dsp:cNvPr id="0" name=""/>
        <dsp:cNvSpPr/>
      </dsp:nvSpPr>
      <dsp:spPr>
        <a:xfrm>
          <a:off x="4103484" y="599866"/>
          <a:ext cx="2765831" cy="235005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C42FF59-BB7E-4911-8755-2F171EAD080A}">
      <dsp:nvSpPr>
        <dsp:cNvPr id="0" name=""/>
        <dsp:cNvSpPr/>
      </dsp:nvSpPr>
      <dsp:spPr>
        <a:xfrm>
          <a:off x="4103484" y="2949920"/>
          <a:ext cx="2765831" cy="97617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Clinical Studies</a:t>
          </a:r>
        </a:p>
      </dsp:txBody>
      <dsp:txXfrm>
        <a:off x="4103484" y="2949920"/>
        <a:ext cx="2765831" cy="976175"/>
      </dsp:txXfrm>
    </dsp:sp>
    <dsp:sp modelId="{0E4C8BE3-160B-4B59-AD2B-DEB04CA81283}">
      <dsp:nvSpPr>
        <dsp:cNvPr id="0" name=""/>
        <dsp:cNvSpPr/>
      </dsp:nvSpPr>
      <dsp:spPr>
        <a:xfrm>
          <a:off x="7899511" y="455248"/>
          <a:ext cx="3073146" cy="3615466"/>
        </a:xfrm>
        <a:prstGeom prst="rect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D00920-B821-40C6-845A-EF806DC0001C}">
      <dsp:nvSpPr>
        <dsp:cNvPr id="0" name=""/>
        <dsp:cNvSpPr/>
      </dsp:nvSpPr>
      <dsp:spPr>
        <a:xfrm>
          <a:off x="8053168" y="599866"/>
          <a:ext cx="2765831" cy="23500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E6647B-1C32-43B4-AD8E-EC32D5422EED}">
      <dsp:nvSpPr>
        <dsp:cNvPr id="0" name=""/>
        <dsp:cNvSpPr/>
      </dsp:nvSpPr>
      <dsp:spPr>
        <a:xfrm>
          <a:off x="8053168" y="2949920"/>
          <a:ext cx="2765831" cy="976175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Retail Overview</a:t>
          </a:r>
        </a:p>
      </dsp:txBody>
      <dsp:txXfrm>
        <a:off x="8053168" y="2949920"/>
        <a:ext cx="2765831" cy="9761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BABAD-EF16-4537-8272-DE7F1E13601D}" type="datetimeFigureOut">
              <a:rPr lang="en-US" smtClean="0"/>
              <a:t>5/19/2021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AD594-7A91-4FDE-85AC-B50F2929D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805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494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Sectio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705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6677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85494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58482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Sectio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4243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3116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4759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Sectio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134891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96979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Title + Design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964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920595" y="8753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920595" y="21635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920595" y="34615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9082077" y="29733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9082077" y="43385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9082077" y="56882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10853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Section 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4487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 userDrawn="1">
  <p:cSld name="Title + Design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7D537-79FF-4D04-A233-2FAEE7A22E9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415925" y="1743399"/>
            <a:ext cx="11360150" cy="4554538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DED and FDM of SS316 Metal Material</a:t>
            </a:r>
          </a:p>
          <a:p>
            <a:r>
              <a:rPr lang="en-US"/>
              <a:t>Printing Parameters of CF-PEEK</a:t>
            </a:r>
          </a:p>
          <a:p>
            <a:r>
              <a:rPr lang="en-US"/>
              <a:t>Specimen Dimension – Microhardness Testing</a:t>
            </a:r>
          </a:p>
        </p:txBody>
      </p:sp>
    </p:spTree>
    <p:extLst>
      <p:ext uri="{BB962C8B-B14F-4D97-AF65-F5344CB8AC3E}">
        <p14:creationId xmlns:p14="http://schemas.microsoft.com/office/powerpoint/2010/main" val="31173622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9976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856067" y="2846400"/>
            <a:ext cx="7077600" cy="19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61011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B9CB6-1ECC-4CB6-A2BB-EC190C44B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4D69D-9F90-4D59-91B5-BAF2A3DB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6C7D12-0FEF-46CB-B26D-36967042E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54294-A7C9-4100-B715-479673BB0E0E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F17DC-27C9-4E99-8C21-D75500BA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9CCE6-B3C4-49D9-B47F-17F73D06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91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FCBCB-9B33-4B7E-A9E5-F963BCCE7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AE5208-EDA6-4116-BEB5-09D439E1B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9C9195-3041-4E86-AC0C-9B308F12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A29A-7BC7-43FB-8B84-41A1D1D1893D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7EF2C-FFD4-4A85-B7DC-5DD6E517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2C54A-52C1-4A9A-95B8-FC0AF8DAC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5038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84200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9B2F-D21B-46CD-BB4E-A10B44DED33C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819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15142"/>
            <a:ext cx="10972800" cy="8024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36217-A749-4D5F-A033-156ABF9242D8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SSIE 643 – Final Project Presentation | Dr. Cheng | May 19th, 2020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/>
            </a:lvl1pPr>
          </a:lstStyle>
          <a:p>
            <a:fld id="{CFD20EE7-5152-40C0-A621-B9DA80ABB129}" type="slidenum">
              <a:rPr lang="en-US" smtClean="0"/>
              <a:pPr/>
              <a:t>‹#›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269723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CF8C-ACE1-449D-80CD-18887B7F864C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CBA0-1318-2642-B978-0A2DC410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09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970366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40C58-162C-4377-B9CF-E54940AFA73B}" type="datetime1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CBA0-1318-2642-B978-0A2DC410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176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AFC38-3253-43C8-BDD5-69A68901B794}" type="datetime1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CBA0-1318-2642-B978-0A2DC410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1854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37E2D-5594-4701-BB0F-14580C27F9F6}" type="datetime1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SSIE 599 - Fall 2020 Presentation | Dr. Ning | December 17th,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CBA0-1318-2642-B978-0A2DC410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1871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E44A0-A63F-4AA6-960E-E091D6AA7791}" type="datetime1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CBA0-1318-2642-B978-0A2DC410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207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557C0-9E2C-4D5E-AFCA-4B2C94B072BA}" type="datetime1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CBA0-1318-2642-B978-0A2DC410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719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B9F88-9F14-4002-8EED-A3406153CEBA}" type="datetime1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CBA0-1318-2642-B978-0A2DC410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2587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2131C5-ABF0-4EB3-8814-0704F2D6BADB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CBA0-1318-2642-B978-0A2DC410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816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54089-0CD8-4AC2-BF57-C4A2B25323CB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FCBA0-1318-2642-B978-0A2DC4100B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1702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38EB-AC6D-4E01-A069-3CA47B17C26B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7125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30A9E-F4E9-4F66-927A-FF3F7A51C6C7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10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Title + 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3279400" y="3085633"/>
            <a:ext cx="56332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51031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A9B3F-FB29-4A42-B4D6-40CCDBF8B3D2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05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9B119-D9A6-45FF-99C8-CF7195E7F38C}" type="datetime1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06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DD9A-A37C-49D2-A7C2-1E40BE12DC15}" type="datetime1">
              <a:rPr lang="en-US" smtClean="0"/>
              <a:t>5/19/2021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71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59AC3-A36E-4C6A-9EB0-D658374F48D9}" type="datetime1">
              <a:rPr lang="en-US" smtClean="0"/>
              <a:t>5/19/2021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930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317B6C-37EC-4ACB-A2E9-D913CEC5635B}" type="datetime1">
              <a:rPr lang="en-US" smtClean="0"/>
              <a:t>5/19/2021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408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BA59E-4DC1-4FEF-A7D0-442690850694}" type="datetime1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256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A79F2-3500-400C-A088-F792D50F07EA}" type="datetime1">
              <a:rPr lang="en-US" smtClean="0"/>
              <a:t>5/19/2021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4640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7AEAA-B7EF-490F-997C-5964962C77FC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1895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9840F-8FC9-4A57-958D-87772C7C9C11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SSIE 599 - Fall 2020 Presentation | Dr. Ning | December 17th,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990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" type="tx">
  <p:cSld name="Title &amp; 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4"/>
          <p:cNvSpPr txBox="1">
            <a:spLocks noGrp="1"/>
          </p:cNvSpPr>
          <p:nvPr>
            <p:ph type="body" idx="1"/>
          </p:nvPr>
        </p:nvSpPr>
        <p:spPr>
          <a:xfrm>
            <a:off x="889000" y="889000"/>
            <a:ext cx="10414000" cy="507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228600" lvl="0" indent="-11430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457200" lvl="1" indent="-11430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685800" lvl="2" indent="-11430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914400" lvl="3" indent="-11430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1143000" lvl="4" indent="-11430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1371600" lvl="5" indent="-11430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1600200" lvl="6" indent="-11430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1828800" lvl="7" indent="-11430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057400" lvl="8" indent="-11430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442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3569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556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Text + phot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572311" y="4077900"/>
            <a:ext cx="41268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257612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658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1326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086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-US" sz="3600"/>
              <a:t>Slide Title</a:t>
            </a: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/>
              <a:t>Slide Text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959911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  <p:sldLayoutId id="2147483700" r:id="rId24"/>
    <p:sldLayoutId id="2147483701" r:id="rId25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30" name="Google Shape;130;p2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93306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-pp-template-0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3585D-3CEC-471A-A86A-0E096DC4AC77}" type="datetime1">
              <a:rPr lang="en-US" smtClean="0"/>
              <a:t>5/19/2021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7076" y="6356351"/>
            <a:ext cx="863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SSIE 643 – Final Project Presentation | Dr. Cheng | May 19th, 2020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FCBA0-1318-2642-B978-0A2DC4100B1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628EFFB-26E0-431B-A109-8A077B308016}"/>
              </a:ext>
            </a:extLst>
          </p:cNvPr>
          <p:cNvSpPr txBox="1">
            <a:spLocks/>
          </p:cNvSpPr>
          <p:nvPr userDrawn="1"/>
        </p:nvSpPr>
        <p:spPr>
          <a:xfrm>
            <a:off x="1777076" y="92075"/>
            <a:ext cx="86378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>
                <a:solidFill>
                  <a:schemeClr val="bg1"/>
                </a:solidFill>
              </a:rPr>
              <a:t>Thomas J. Watson College of Engineering and Applied Science</a:t>
            </a:r>
          </a:p>
        </p:txBody>
      </p:sp>
    </p:spTree>
    <p:extLst>
      <p:ext uri="{BB962C8B-B14F-4D97-AF65-F5344CB8AC3E}">
        <p14:creationId xmlns:p14="http://schemas.microsoft.com/office/powerpoint/2010/main" val="427387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25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m.com/cloud/learn/exploratory-data-analysis#:~:text=discovery%20process%20today.-,Why%20is%20exploratory%20data%20analysis%20important%20in%20data%20science%3F,interesting%20relations%20among%20the%20variables" TargetMode="External"/><Relationship Id="rId2" Type="http://schemas.openxmlformats.org/officeDocument/2006/relationships/hyperlink" Target="https://www.simplilearn.com/exploratory-data-analysis-article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kaggle.com/pseudo_facebook" TargetMode="External"/><Relationship Id="rId5" Type="http://schemas.openxmlformats.org/officeDocument/2006/relationships/hyperlink" Target="https://blog.jovian.ai/pseudo-facebook-data-analysis-36383ec51507" TargetMode="External"/><Relationship Id="rId4" Type="http://schemas.openxmlformats.org/officeDocument/2006/relationships/hyperlink" Target="https://towardsdatascience.com/exploratory-data-analysis-8fc1cb20fd15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3881185-big-data-wallpaper – Loobitx">
            <a:extLst>
              <a:ext uri="{FF2B5EF4-FFF2-40B4-BE49-F238E27FC236}">
                <a16:creationId xmlns:a16="http://schemas.microsoft.com/office/drawing/2014/main" id="{31CABC16-2E2D-4091-96CF-597CD3C23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76F10-D9DF-4C61-82F6-63A950DEBFD6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Bebas Neue"/>
              </a:rPr>
              <a:t>Exploratory Data Analysis: 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Bebas Neue"/>
              </a:rPr>
              <a:t>Facebook Data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046DEF-AA0C-4323-86F5-18BBB2C2FAFD}"/>
              </a:ext>
            </a:extLst>
          </p:cNvPr>
          <p:cNvSpPr txBox="1"/>
          <p:nvPr/>
        </p:nvSpPr>
        <p:spPr>
          <a:xfrm>
            <a:off x="477980" y="4721003"/>
            <a:ext cx="5027470" cy="15113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Mitchell Keomoungkhoune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SSIE 643 Advanced Engineering Analytics Final Project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Dr.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Changqing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/>
              </a:rPr>
              <a:t> Cheng</a:t>
            </a:r>
          </a:p>
        </p:txBody>
      </p:sp>
    </p:spTree>
    <p:extLst>
      <p:ext uri="{BB962C8B-B14F-4D97-AF65-F5344CB8AC3E}">
        <p14:creationId xmlns:p14="http://schemas.microsoft.com/office/powerpoint/2010/main" val="25114688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roducing Our New Company Brand - About Facebook">
            <a:extLst>
              <a:ext uri="{FF2B5EF4-FFF2-40B4-BE49-F238E27FC236}">
                <a16:creationId xmlns:a16="http://schemas.microsoft.com/office/drawing/2014/main" id="{3C880998-12BC-4EAB-85DD-0F45683810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37" y="2236788"/>
            <a:ext cx="9152466" cy="514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5578C9-ECD9-4CF5-AFFF-2E6A1634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Facebook data</a:t>
            </a:r>
          </a:p>
          <a:p>
            <a:r>
              <a:rPr lang="en-US" dirty="0"/>
              <a:t>Identify patterns and trends </a:t>
            </a:r>
          </a:p>
          <a:p>
            <a:r>
              <a:rPr lang="en-US" dirty="0"/>
              <a:t>Use graphical and visualization tools </a:t>
            </a:r>
          </a:p>
          <a:p>
            <a:r>
              <a:rPr lang="en-US" dirty="0"/>
              <a:t>Summarize findings and interpret results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10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  <p:pic>
        <p:nvPicPr>
          <p:cNvPr id="10244" name="Picture 4" descr="Data clipart data result, Picture #2588310 data clipart data result">
            <a:extLst>
              <a:ext uri="{FF2B5EF4-FFF2-40B4-BE49-F238E27FC236}">
                <a16:creationId xmlns:a16="http://schemas.microsoft.com/office/drawing/2014/main" id="{B4655BD6-184A-41DD-8E09-F1AB8F5C1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8391" y="1270315"/>
            <a:ext cx="2986722" cy="222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24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5578C9-ECD9-4CF5-AFFF-2E6A1634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Check for missing values and null values:</a:t>
            </a:r>
          </a:p>
          <a:p>
            <a:r>
              <a:rPr lang="en-US" dirty="0"/>
              <a:t>175 missing values for gender</a:t>
            </a:r>
          </a:p>
          <a:p>
            <a:r>
              <a:rPr lang="en-US" dirty="0"/>
              <a:t>2 missing values for tenure</a:t>
            </a:r>
          </a:p>
          <a:p>
            <a:pPr marL="0" indent="0">
              <a:buNone/>
            </a:pPr>
            <a:r>
              <a:rPr lang="en-US" b="1" dirty="0"/>
              <a:t>Check data types:</a:t>
            </a:r>
          </a:p>
          <a:p>
            <a:r>
              <a:rPr lang="en-US" dirty="0"/>
              <a:t>Gender datatype: object</a:t>
            </a:r>
          </a:p>
          <a:p>
            <a:r>
              <a:rPr lang="en-US" dirty="0"/>
              <a:t>Tenure datatype: float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Pre-Profiling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11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4DE89-730C-4A6B-ABF3-077BA0E63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2937" y="2687639"/>
            <a:ext cx="2714625" cy="3438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922DD0-9E6E-4077-A0C1-FC14290F4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0" y="3001964"/>
            <a:ext cx="25527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3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5F58DD-71D5-467C-9621-8753EE7A2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Drops rows in gender with missing values</a:t>
            </a:r>
          </a:p>
          <a:p>
            <a:r>
              <a:rPr lang="en-US" dirty="0"/>
              <a:t>Fill “NA” values for tenure with mean value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E425E-7B77-4055-9751-1F0E8F015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06" y="3200400"/>
            <a:ext cx="8604388" cy="1504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F5098C-6238-40BB-849F-26553CD0F232}"/>
              </a:ext>
            </a:extLst>
          </p:cNvPr>
          <p:cNvSpPr/>
          <p:nvPr/>
        </p:nvSpPr>
        <p:spPr>
          <a:xfrm>
            <a:off x="1476375" y="4191000"/>
            <a:ext cx="7261225" cy="5143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C52FFBE-DD84-4483-8E55-B7D09ABBD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275" y="649549"/>
            <a:ext cx="8213725" cy="57762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B54E18-5DDE-443F-B1D8-FFBDE196E3FA}"/>
              </a:ext>
            </a:extLst>
          </p:cNvPr>
          <p:cNvSpPr txBox="1"/>
          <p:nvPr/>
        </p:nvSpPr>
        <p:spPr>
          <a:xfrm>
            <a:off x="4457700" y="952500"/>
            <a:ext cx="514032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Age analysis: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Ages </a:t>
            </a:r>
            <a:r>
              <a:rPr lang="en-US" sz="2400" dirty="0">
                <a:sym typeface="Symbol" panose="05050102010706020507" pitchFamily="18" charset="2"/>
              </a:rPr>
              <a:t> </a:t>
            </a:r>
            <a:r>
              <a:rPr lang="en-US" sz="2400" b="1" dirty="0"/>
              <a:t>15-33</a:t>
            </a:r>
            <a:r>
              <a:rPr lang="en-US" sz="2400" dirty="0"/>
              <a:t> makes up majority of Facebook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Teenagers and young adults</a:t>
            </a:r>
          </a:p>
        </p:txBody>
      </p:sp>
    </p:spTree>
    <p:extLst>
      <p:ext uri="{BB962C8B-B14F-4D97-AF65-F5344CB8AC3E}">
        <p14:creationId xmlns:p14="http://schemas.microsoft.com/office/powerpoint/2010/main" val="3865454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511F6-552F-48DF-AB1E-309DDCDB1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6" t="3793" r="3761" b="2414"/>
          <a:stretch/>
        </p:blipFill>
        <p:spPr>
          <a:xfrm>
            <a:off x="879687" y="956303"/>
            <a:ext cx="5486827" cy="53047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133368-DFFB-4E81-814D-70482286D609}"/>
              </a:ext>
            </a:extLst>
          </p:cNvPr>
          <p:cNvSpPr txBox="1"/>
          <p:nvPr/>
        </p:nvSpPr>
        <p:spPr>
          <a:xfrm>
            <a:off x="6953250" y="956303"/>
            <a:ext cx="4629150" cy="18158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Age</a:t>
            </a:r>
            <a:r>
              <a:rPr lang="en-US" sz="2800" dirty="0"/>
              <a:t> and </a:t>
            </a:r>
            <a:r>
              <a:rPr lang="en-US" sz="2800" b="1" dirty="0"/>
              <a:t>friend 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Higher friend counts for teenagers and young adults</a:t>
            </a:r>
          </a:p>
        </p:txBody>
      </p:sp>
    </p:spTree>
    <p:extLst>
      <p:ext uri="{BB962C8B-B14F-4D97-AF65-F5344CB8AC3E}">
        <p14:creationId xmlns:p14="http://schemas.microsoft.com/office/powerpoint/2010/main" val="115203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33368-DFFB-4E81-814D-70482286D609}"/>
              </a:ext>
            </a:extLst>
          </p:cNvPr>
          <p:cNvSpPr txBox="1"/>
          <p:nvPr/>
        </p:nvSpPr>
        <p:spPr>
          <a:xfrm>
            <a:off x="6953250" y="956303"/>
            <a:ext cx="4629150" cy="181588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More male users than female 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Male = </a:t>
            </a:r>
            <a:r>
              <a:rPr lang="en-US" sz="2800" b="1" dirty="0"/>
              <a:t>59.3 %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Female = </a:t>
            </a:r>
            <a:r>
              <a:rPr lang="en-US" sz="2800" b="1" dirty="0"/>
              <a:t>40.7 %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246F-0684-446C-A703-4D9CC98E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956303"/>
            <a:ext cx="53911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86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33368-DFFB-4E81-814D-70482286D609}"/>
              </a:ext>
            </a:extLst>
          </p:cNvPr>
          <p:cNvSpPr txBox="1"/>
          <p:nvPr/>
        </p:nvSpPr>
        <p:spPr>
          <a:xfrm>
            <a:off x="6953250" y="985288"/>
            <a:ext cx="4629150" cy="35394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Gender</a:t>
            </a:r>
            <a:r>
              <a:rPr lang="en-US" sz="2800" dirty="0"/>
              <a:t> in relation to </a:t>
            </a:r>
            <a:r>
              <a:rPr lang="en-US" sz="2800" b="1" dirty="0"/>
              <a:t>friend count </a:t>
            </a:r>
            <a:r>
              <a:rPr lang="en-US" sz="2800" dirty="0"/>
              <a:t>and </a:t>
            </a:r>
            <a:r>
              <a:rPr lang="en-US" sz="2800" b="1" dirty="0"/>
              <a:t>initiated friendships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Females' larger friend count than males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Females’ have more initiated friendships than males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E24BFCC-E380-45B4-A9F8-0A0D19DB9DA6}"/>
              </a:ext>
            </a:extLst>
          </p:cNvPr>
          <p:cNvGrpSpPr/>
          <p:nvPr/>
        </p:nvGrpSpPr>
        <p:grpSpPr>
          <a:xfrm>
            <a:off x="1228725" y="676289"/>
            <a:ext cx="4800600" cy="5680062"/>
            <a:chOff x="676275" y="813838"/>
            <a:chExt cx="5190465" cy="65711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9488F2-9235-44AC-AD8A-9144F365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275" y="813838"/>
              <a:ext cx="5125374" cy="3286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221EBF9-E2AF-4C88-9E50-B8BFDF2FE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6275" y="4099963"/>
              <a:ext cx="5190465" cy="32850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3737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33368-DFFB-4E81-814D-70482286D609}"/>
              </a:ext>
            </a:extLst>
          </p:cNvPr>
          <p:cNvSpPr txBox="1"/>
          <p:nvPr/>
        </p:nvSpPr>
        <p:spPr>
          <a:xfrm>
            <a:off x="7115175" y="1651628"/>
            <a:ext cx="4629150" cy="224676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Gender </a:t>
            </a:r>
            <a:r>
              <a:rPr lang="en-US" sz="2800" dirty="0"/>
              <a:t>and </a:t>
            </a:r>
            <a:r>
              <a:rPr lang="en-US" sz="2800" b="1" dirty="0"/>
              <a:t>age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Most users fall in range </a:t>
            </a:r>
            <a:r>
              <a:rPr lang="en-US" sz="2800" b="1" dirty="0"/>
              <a:t>20-29</a:t>
            </a:r>
            <a:r>
              <a:rPr lang="en-US" sz="2800" dirty="0"/>
              <a:t> years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Generally, more male users than female users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749B7-F8FA-4AB0-B20F-987B4A192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1" t="1900" r="549" b="3018"/>
          <a:stretch/>
        </p:blipFill>
        <p:spPr>
          <a:xfrm>
            <a:off x="95250" y="1651628"/>
            <a:ext cx="6791325" cy="33147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DA563A-7AB4-43C0-9DBD-3CD4EDAC2F6D}"/>
              </a:ext>
            </a:extLst>
          </p:cNvPr>
          <p:cNvSpPr/>
          <p:nvPr/>
        </p:nvSpPr>
        <p:spPr>
          <a:xfrm>
            <a:off x="283528" y="2047875"/>
            <a:ext cx="5155248" cy="2381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8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33368-DFFB-4E81-814D-70482286D609}"/>
              </a:ext>
            </a:extLst>
          </p:cNvPr>
          <p:cNvSpPr txBox="1"/>
          <p:nvPr/>
        </p:nvSpPr>
        <p:spPr>
          <a:xfrm>
            <a:off x="6953250" y="985288"/>
            <a:ext cx="4629150" cy="39703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Tenure </a:t>
            </a:r>
            <a:r>
              <a:rPr lang="en-US" sz="2800" dirty="0"/>
              <a:t>relation to </a:t>
            </a:r>
            <a:r>
              <a:rPr lang="en-US" sz="2800" b="1" dirty="0"/>
              <a:t>gender</a:t>
            </a:r>
            <a:r>
              <a:rPr lang="en-US" sz="2800" dirty="0"/>
              <a:t> and </a:t>
            </a:r>
            <a:r>
              <a:rPr lang="en-US" sz="2800" b="1" dirty="0"/>
              <a:t>age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Tenure is lower for males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Tenure is lower for younger ages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Tenure generally increases as age increases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39C1A-D001-4894-8F69-C5CD0DCB8D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785938" y="648845"/>
            <a:ext cx="3881438" cy="2885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93AD0-79F7-45A4-83FD-C21858353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1"/>
          <a:stretch/>
        </p:blipFill>
        <p:spPr>
          <a:xfrm>
            <a:off x="1666873" y="3533978"/>
            <a:ext cx="4000501" cy="282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38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B9D8F3-D33C-44BE-8738-0F9C71BD4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05" y="1104899"/>
            <a:ext cx="11730389" cy="5327651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54E18-5DDE-443F-B1D8-FFBDE196E3FA}"/>
              </a:ext>
            </a:extLst>
          </p:cNvPr>
          <p:cNvSpPr txBox="1"/>
          <p:nvPr/>
        </p:nvSpPr>
        <p:spPr>
          <a:xfrm>
            <a:off x="5400675" y="1190625"/>
            <a:ext cx="5140325" cy="156966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</a:t>
            </a:r>
            <a:r>
              <a:rPr lang="en-US" sz="2400" b="1" dirty="0"/>
              <a:t>likes</a:t>
            </a:r>
            <a:r>
              <a:rPr lang="en-US" sz="2400" dirty="0"/>
              <a:t> and </a:t>
            </a:r>
            <a:r>
              <a:rPr lang="en-US" sz="2400" b="1" dirty="0"/>
              <a:t>likes received</a:t>
            </a:r>
            <a:r>
              <a:rPr lang="en-US" sz="2400" dirty="0"/>
              <a:t> in mobile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Likes</a:t>
            </a:r>
            <a:r>
              <a:rPr lang="en-US" sz="2400" dirty="0"/>
              <a:t> and </a:t>
            </a:r>
            <a:r>
              <a:rPr lang="en-US" sz="2400" b="1" dirty="0"/>
              <a:t>likes received </a:t>
            </a:r>
            <a:r>
              <a:rPr lang="en-US" sz="2400" dirty="0"/>
              <a:t>more prominent with </a:t>
            </a:r>
            <a:r>
              <a:rPr lang="en-US" sz="2400" b="1" dirty="0"/>
              <a:t>female</a:t>
            </a:r>
            <a:r>
              <a:rPr lang="en-US" sz="2400" dirty="0"/>
              <a:t> users </a:t>
            </a:r>
          </a:p>
        </p:txBody>
      </p:sp>
    </p:spTree>
    <p:extLst>
      <p:ext uri="{BB962C8B-B14F-4D97-AF65-F5344CB8AC3E}">
        <p14:creationId xmlns:p14="http://schemas.microsoft.com/office/powerpoint/2010/main" val="154003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hy Regress Data? - Econometrics">
            <a:extLst>
              <a:ext uri="{FF2B5EF4-FFF2-40B4-BE49-F238E27FC236}">
                <a16:creationId xmlns:a16="http://schemas.microsoft.com/office/drawing/2014/main" id="{FD0E9C40-933D-4A6C-922C-B6DFE3D4D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54AE6B-C26E-49E8-AB3E-FCD2A3B20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r>
              <a:rPr lang="en-US" sz="4000" u="sng">
                <a:solidFill>
                  <a:srgbClr val="FFFFFF"/>
                </a:solidFill>
              </a:rPr>
              <a:t>Presentation Agenda</a:t>
            </a:r>
          </a:p>
        </p:txBody>
      </p:sp>
      <p:graphicFrame>
        <p:nvGraphicFramePr>
          <p:cNvPr id="22" name="Content Placeholder 19">
            <a:extLst>
              <a:ext uri="{FF2B5EF4-FFF2-40B4-BE49-F238E27FC236}">
                <a16:creationId xmlns:a16="http://schemas.microsoft.com/office/drawing/2014/main" id="{EB4E6C38-D13C-42D5-9A1B-863E795BEF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1916739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C288749-6B46-43BB-80FB-C1679EFE7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 sz="1400" dirty="0"/>
              <a:t>SSIE 643 – Final Project Presentation | Dr. Cheng | May 19th, 2020</a:t>
            </a: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1E6C32-5496-4EA9-B0C9-0DAD52E1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z="1400" smtClean="0"/>
              <a:t>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618506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33368-DFFB-4E81-814D-70482286D609}"/>
              </a:ext>
            </a:extLst>
          </p:cNvPr>
          <p:cNvSpPr txBox="1"/>
          <p:nvPr/>
        </p:nvSpPr>
        <p:spPr>
          <a:xfrm>
            <a:off x="6953250" y="985288"/>
            <a:ext cx="4629150" cy="353943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Heat map – correlation between variables of dataset</a:t>
            </a:r>
          </a:p>
          <a:p>
            <a:r>
              <a:rPr lang="en-US" sz="2800" b="1" dirty="0"/>
              <a:t>High correlation: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Friend count and friendships initiated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Likes received and mobile likes received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C78BC8-9773-4933-8604-CD88B62F0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" t="-47" r="1378" b="1833"/>
          <a:stretch/>
        </p:blipFill>
        <p:spPr>
          <a:xfrm>
            <a:off x="0" y="942975"/>
            <a:ext cx="66579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74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903390-7273-4353-82B2-09F358FEE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6" y="641863"/>
            <a:ext cx="11020424" cy="5714488"/>
          </a:xfrm>
          <a:prstGeom prst="rect">
            <a:avLst/>
          </a:prstGeom>
        </p:spPr>
      </p:pic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54E18-5DDE-443F-B1D8-FFBDE196E3FA}"/>
              </a:ext>
            </a:extLst>
          </p:cNvPr>
          <p:cNvSpPr txBox="1"/>
          <p:nvPr/>
        </p:nvSpPr>
        <p:spPr>
          <a:xfrm>
            <a:off x="1943100" y="1100961"/>
            <a:ext cx="5140325" cy="120032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 positive correlation for </a:t>
            </a:r>
            <a:r>
              <a:rPr lang="en-US" sz="2400" b="1" dirty="0"/>
              <a:t>friend count </a:t>
            </a:r>
            <a:r>
              <a:rPr lang="en-US" sz="2400" dirty="0"/>
              <a:t>and </a:t>
            </a:r>
            <a:r>
              <a:rPr lang="en-US" sz="2400" b="1" dirty="0"/>
              <a:t>friendships initiated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57730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Summary of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A6E3C-36EF-4E4F-8B37-214FC367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of most users fall in </a:t>
            </a:r>
            <a:r>
              <a:rPr lang="en-US" b="1" dirty="0"/>
              <a:t>20-29</a:t>
            </a:r>
            <a:r>
              <a:rPr lang="en-US" dirty="0"/>
              <a:t> range</a:t>
            </a:r>
          </a:p>
          <a:p>
            <a:r>
              <a:rPr lang="en-US" dirty="0"/>
              <a:t>More male users (</a:t>
            </a:r>
            <a:r>
              <a:rPr lang="en-US" b="1" dirty="0"/>
              <a:t>59.3 %</a:t>
            </a:r>
            <a:r>
              <a:rPr lang="en-US" dirty="0"/>
              <a:t>) than female users (</a:t>
            </a:r>
            <a:r>
              <a:rPr lang="en-US" b="1" dirty="0"/>
              <a:t>40.7 %</a:t>
            </a:r>
            <a:r>
              <a:rPr lang="en-US" dirty="0"/>
              <a:t>)</a:t>
            </a:r>
          </a:p>
          <a:p>
            <a:r>
              <a:rPr lang="en-US" dirty="0"/>
              <a:t>Females have larger </a:t>
            </a:r>
            <a:r>
              <a:rPr lang="en-US" b="1" dirty="0"/>
              <a:t>friend count </a:t>
            </a:r>
            <a:r>
              <a:rPr lang="en-US" dirty="0"/>
              <a:t>and </a:t>
            </a:r>
            <a:r>
              <a:rPr lang="en-US" b="1" dirty="0"/>
              <a:t>initiated friendships</a:t>
            </a:r>
          </a:p>
          <a:p>
            <a:r>
              <a:rPr lang="en-US" dirty="0"/>
              <a:t>Tenure generally lower for males and younger age groups</a:t>
            </a:r>
          </a:p>
          <a:p>
            <a:r>
              <a:rPr lang="en-US" dirty="0"/>
              <a:t>More </a:t>
            </a:r>
            <a:r>
              <a:rPr lang="en-US" b="1" dirty="0"/>
              <a:t>likes</a:t>
            </a:r>
            <a:r>
              <a:rPr lang="en-US" dirty="0"/>
              <a:t> and </a:t>
            </a:r>
            <a:r>
              <a:rPr lang="en-US" b="1" dirty="0"/>
              <a:t>likes received </a:t>
            </a:r>
            <a:r>
              <a:rPr lang="en-US" dirty="0"/>
              <a:t>in mobile app </a:t>
            </a:r>
            <a:r>
              <a:rPr lang="en-US" b="1" dirty="0"/>
              <a:t>(63.67 %) </a:t>
            </a:r>
            <a:r>
              <a:rPr lang="en-US" dirty="0"/>
              <a:t>than Facebook website </a:t>
            </a:r>
            <a:r>
              <a:rPr lang="en-US" b="1" dirty="0"/>
              <a:t>(36.33 %)</a:t>
            </a:r>
            <a:endParaRPr lang="en-US" dirty="0"/>
          </a:p>
          <a:p>
            <a:r>
              <a:rPr lang="en-US" dirty="0"/>
              <a:t>High correlation between </a:t>
            </a:r>
            <a:r>
              <a:rPr lang="en-US" b="1" dirty="0"/>
              <a:t>friend count </a:t>
            </a:r>
            <a:r>
              <a:rPr lang="en-US" dirty="0"/>
              <a:t>and </a:t>
            </a:r>
            <a:r>
              <a:rPr lang="en-US" b="1" dirty="0"/>
              <a:t>initiated friendships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77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5578C9-ECD9-4CF5-AFFF-2E6A1634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within ages </a:t>
            </a:r>
            <a:r>
              <a:rPr lang="en-US" b="1" dirty="0"/>
              <a:t>20-29</a:t>
            </a:r>
            <a:r>
              <a:rPr lang="en-US" dirty="0"/>
              <a:t> are most prone to use Facebook</a:t>
            </a:r>
          </a:p>
          <a:p>
            <a:r>
              <a:rPr lang="en-US" dirty="0"/>
              <a:t>There are more </a:t>
            </a:r>
            <a:r>
              <a:rPr lang="en-US" b="1" dirty="0"/>
              <a:t>male</a:t>
            </a:r>
            <a:r>
              <a:rPr lang="en-US" dirty="0"/>
              <a:t> users than </a:t>
            </a:r>
            <a:r>
              <a:rPr lang="en-US" b="1" dirty="0"/>
              <a:t>female</a:t>
            </a:r>
            <a:r>
              <a:rPr lang="en-US" dirty="0"/>
              <a:t> users on Facebook</a:t>
            </a:r>
          </a:p>
          <a:p>
            <a:r>
              <a:rPr lang="en-US" dirty="0"/>
              <a:t>Females have more Facebook </a:t>
            </a:r>
            <a:r>
              <a:rPr lang="en-US" b="1" dirty="0"/>
              <a:t>friends</a:t>
            </a:r>
            <a:r>
              <a:rPr lang="en-US" dirty="0"/>
              <a:t> and </a:t>
            </a:r>
            <a:r>
              <a:rPr lang="en-US" b="1" dirty="0"/>
              <a:t>initiated friendships</a:t>
            </a:r>
          </a:p>
          <a:p>
            <a:r>
              <a:rPr lang="en-US" dirty="0"/>
              <a:t>Users typically are absent from Facebook longer as </a:t>
            </a:r>
            <a:r>
              <a:rPr lang="en-US" b="1" dirty="0"/>
              <a:t>age increases</a:t>
            </a:r>
          </a:p>
          <a:p>
            <a:r>
              <a:rPr lang="en-US" dirty="0"/>
              <a:t>Facebook </a:t>
            </a:r>
            <a:r>
              <a:rPr lang="en-US" b="1" dirty="0"/>
              <a:t>mobile app </a:t>
            </a:r>
            <a:r>
              <a:rPr lang="en-US" dirty="0"/>
              <a:t>is more popular than </a:t>
            </a:r>
            <a:r>
              <a:rPr lang="en-US" b="1" dirty="0"/>
              <a:t>Facebook website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23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10433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5578C9-ECD9-4CF5-AFFF-2E6A1634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800" dirty="0">
                <a:hlinkClick r:id="rId2"/>
              </a:rPr>
              <a:t>https://www.simplilearn.com/exploratory-data-analysis-article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>
                <a:hlinkClick r:id="rId3"/>
              </a:rPr>
              <a:t>https://www.ibm.com/cloud/learn/exploratory-data-analysis#:~:text=discovery%20process%20today.-,Why%20is%20exploratory%20data%20analysis%20important%20in%20data%20science%3F,interesting%20relations%20among%20the%20variables</a:t>
            </a:r>
            <a:r>
              <a:rPr lang="en-US" sz="1800" dirty="0"/>
              <a:t>.</a:t>
            </a:r>
          </a:p>
          <a:p>
            <a:pPr>
              <a:buFont typeface="+mj-lt"/>
              <a:buAutoNum type="arabicPeriod"/>
            </a:pPr>
            <a:r>
              <a:rPr lang="en-US" sz="1800" dirty="0">
                <a:hlinkClick r:id="rId4"/>
              </a:rPr>
              <a:t>https://towardsdatascience.com/exploratory-data-analysis-8fc1cb20fd15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>
                <a:hlinkClick r:id="rId5"/>
              </a:rPr>
              <a:t>https://blog.jovian.ai/pseudo-facebook-data-analysis-36383ec51507</a:t>
            </a:r>
            <a:endParaRPr lang="en-US" sz="1800" dirty="0"/>
          </a:p>
          <a:p>
            <a:pPr>
              <a:buFont typeface="+mj-lt"/>
              <a:buAutoNum type="arabicPeriod"/>
            </a:pPr>
            <a:r>
              <a:rPr lang="en-US" sz="1800" dirty="0">
                <a:hlinkClick r:id="rId6"/>
              </a:rPr>
              <a:t>https://www.kaggle.com/pseudo_facebook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24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67825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0C07013-DDF6-474E-A54D-6538B1EEEF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US" dirty="0"/>
              <a:t>Thank you! Are there any questions?</a:t>
            </a: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SSIE 643 – Final Project Presentation | Dr. Cheng | May 19th,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FD20EE7-5152-40C0-A621-B9DA80ABB129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43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en Will it Be Safe To Go Back To The Theater? | Kwest On Media">
            <a:extLst>
              <a:ext uri="{FF2B5EF4-FFF2-40B4-BE49-F238E27FC236}">
                <a16:creationId xmlns:a16="http://schemas.microsoft.com/office/drawing/2014/main" id="{FBED4571-0F8A-4278-AA7B-A52A9B94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900" y="131827"/>
            <a:ext cx="3028337" cy="2018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Tube Community Guidelines &amp; Policies - How YouTube Works">
            <a:extLst>
              <a:ext uri="{FF2B5EF4-FFF2-40B4-BE49-F238E27FC236}">
                <a16:creationId xmlns:a16="http://schemas.microsoft.com/office/drawing/2014/main" id="{3AD6A972-ABC4-4836-B606-1E222949B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93" y="2697262"/>
            <a:ext cx="2275503" cy="119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53A46-61AF-47AF-9E40-3C7BC2E69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597" y="2996500"/>
            <a:ext cx="4219575" cy="619125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A473333-0979-4337-8F18-F15C704B058A}"/>
              </a:ext>
            </a:extLst>
          </p:cNvPr>
          <p:cNvCxnSpPr>
            <a:cxnSpLocks/>
            <a:stCxn id="1026" idx="2"/>
            <a:endCxn id="1028" idx="0"/>
          </p:cNvCxnSpPr>
          <p:nvPr/>
        </p:nvCxnSpPr>
        <p:spPr>
          <a:xfrm rot="5400000">
            <a:off x="3568586" y="432778"/>
            <a:ext cx="546543" cy="3982424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ADB2E78-9B4E-4649-AA55-7F9AF94CB004}"/>
              </a:ext>
            </a:extLst>
          </p:cNvPr>
          <p:cNvCxnSpPr>
            <a:cxnSpLocks/>
            <a:stCxn id="1026" idx="2"/>
            <a:endCxn id="1032" idx="0"/>
          </p:cNvCxnSpPr>
          <p:nvPr/>
        </p:nvCxnSpPr>
        <p:spPr>
          <a:xfrm rot="16200000" flipH="1">
            <a:off x="7659063" y="324724"/>
            <a:ext cx="546543" cy="4198531"/>
          </a:xfrm>
          <a:prstGeom prst="bent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Rotten Tomatoes Ratings System — How Does Rotten Tomatoes Work?">
            <a:extLst>
              <a:ext uri="{FF2B5EF4-FFF2-40B4-BE49-F238E27FC236}">
                <a16:creationId xmlns:a16="http://schemas.microsoft.com/office/drawing/2014/main" id="{7FF26B62-2E80-46D9-B26D-C69CCC1A02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8" t="7158" r="6499" b="17727"/>
          <a:stretch/>
        </p:blipFill>
        <p:spPr bwMode="auto">
          <a:xfrm>
            <a:off x="8515544" y="2697262"/>
            <a:ext cx="3032111" cy="147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1037">
            <a:extLst>
              <a:ext uri="{FF2B5EF4-FFF2-40B4-BE49-F238E27FC236}">
                <a16:creationId xmlns:a16="http://schemas.microsoft.com/office/drawing/2014/main" id="{13C78BBE-0549-48DA-B2F8-FA4476051D72}"/>
              </a:ext>
            </a:extLst>
          </p:cNvPr>
          <p:cNvSpPr txBox="1"/>
          <p:nvPr/>
        </p:nvSpPr>
        <p:spPr>
          <a:xfrm>
            <a:off x="7747675" y="773627"/>
            <a:ext cx="3982425" cy="83099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EDA Analogy : Movie Selection</a:t>
            </a:r>
          </a:p>
        </p:txBody>
      </p:sp>
      <p:pic>
        <p:nvPicPr>
          <p:cNvPr id="79" name="Picture 10" descr="Cinema Advertising that Sticks in Your Viewers' Minds">
            <a:extLst>
              <a:ext uri="{FF2B5EF4-FFF2-40B4-BE49-F238E27FC236}">
                <a16:creationId xmlns:a16="http://schemas.microsoft.com/office/drawing/2014/main" id="{BF0C685A-8634-41F8-8575-D1715179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067" y="4805353"/>
            <a:ext cx="3543038" cy="1635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Movie theaters reopen without biggest moneymaker: snacks - Marketplace">
            <a:extLst>
              <a:ext uri="{FF2B5EF4-FFF2-40B4-BE49-F238E27FC236}">
                <a16:creationId xmlns:a16="http://schemas.microsoft.com/office/drawing/2014/main" id="{DA31EB91-542A-4D6B-804D-30D85F18A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250" y="4805354"/>
            <a:ext cx="2907105" cy="1635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Arrow: Down 1040">
            <a:extLst>
              <a:ext uri="{FF2B5EF4-FFF2-40B4-BE49-F238E27FC236}">
                <a16:creationId xmlns:a16="http://schemas.microsoft.com/office/drawing/2014/main" id="{D82AB7EC-B4EE-4CEF-B319-C323CF4FCFA3}"/>
              </a:ext>
            </a:extLst>
          </p:cNvPr>
          <p:cNvSpPr/>
          <p:nvPr/>
        </p:nvSpPr>
        <p:spPr>
          <a:xfrm>
            <a:off x="5588384" y="3665850"/>
            <a:ext cx="534994" cy="915967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2" descr="Exploratory Data Analysis in Seconds | by Kelvin Jose | The Startup | Medium">
            <a:extLst>
              <a:ext uri="{FF2B5EF4-FFF2-40B4-BE49-F238E27FC236}">
                <a16:creationId xmlns:a16="http://schemas.microsoft.com/office/drawing/2014/main" id="{A51FF2D9-031C-4446-97D6-83F684534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99" y="3839161"/>
            <a:ext cx="30384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DB2A6F3-A235-49BE-A646-640FF3FB7948}"/>
              </a:ext>
            </a:extLst>
          </p:cNvPr>
          <p:cNvSpPr txBox="1"/>
          <p:nvPr/>
        </p:nvSpPr>
        <p:spPr>
          <a:xfrm>
            <a:off x="3914323" y="5344111"/>
            <a:ext cx="3982425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34182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" grpId="0" animBg="1"/>
      <p:bldP spid="86" grpId="0" animBg="1"/>
      <p:bldP spid="86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D5578C9-ECD9-4CF5-AFFF-2E6A1634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EDA (Exploratory Data Analysis) </a:t>
            </a:r>
            <a:r>
              <a:rPr lang="en-US" dirty="0"/>
              <a:t>refers to critical process of performing initial investigations on data to:</a:t>
            </a:r>
          </a:p>
          <a:p>
            <a:pPr lvl="1"/>
            <a:r>
              <a:rPr lang="en-US" dirty="0"/>
              <a:t>Discover patterns</a:t>
            </a:r>
          </a:p>
          <a:p>
            <a:pPr lvl="1"/>
            <a:r>
              <a:rPr lang="en-US" dirty="0"/>
              <a:t>Identify anomalies</a:t>
            </a:r>
          </a:p>
          <a:p>
            <a:pPr lvl="1"/>
            <a:r>
              <a:rPr lang="en-US" dirty="0"/>
              <a:t>Hypothesis testing</a:t>
            </a:r>
          </a:p>
          <a:p>
            <a:pPr lvl="1"/>
            <a:r>
              <a:rPr lang="en-US" dirty="0"/>
              <a:t>Check assumptions </a:t>
            </a:r>
          </a:p>
          <a:p>
            <a:r>
              <a:rPr lang="en-US" dirty="0"/>
              <a:t>Summary statistics</a:t>
            </a:r>
          </a:p>
          <a:p>
            <a:r>
              <a:rPr lang="en-US" dirty="0"/>
              <a:t>Graphical and data visualization methods	</a:t>
            </a:r>
          </a:p>
          <a:p>
            <a:pPr lvl="1"/>
            <a:r>
              <a:rPr lang="en-US" dirty="0"/>
              <a:t>Boxplots, histograms, scatter plots, bar charts, etc.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Exploratory Data Analysis?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4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484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EDA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5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AB33726-1421-400C-8422-1E7CDFE8AE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626074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Arrow: Down 17">
            <a:extLst>
              <a:ext uri="{FF2B5EF4-FFF2-40B4-BE49-F238E27FC236}">
                <a16:creationId xmlns:a16="http://schemas.microsoft.com/office/drawing/2014/main" id="{E58C1DBB-1909-4B1D-8384-FC72ECE91FB8}"/>
              </a:ext>
            </a:extLst>
          </p:cNvPr>
          <p:cNvSpPr/>
          <p:nvPr/>
        </p:nvSpPr>
        <p:spPr>
          <a:xfrm>
            <a:off x="9469437" y="1417638"/>
            <a:ext cx="1381125" cy="4938713"/>
          </a:xfrm>
          <a:prstGeom prst="downArrow">
            <a:avLst/>
          </a:prstGeom>
          <a:solidFill>
            <a:schemeClr val="tx2">
              <a:lumMod val="75000"/>
            </a:schemeClr>
          </a:solidFill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5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7A22D65-76FE-40A1-AFE6-965455D6C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9574498"/>
              </p:ext>
            </p:extLst>
          </p:nvPr>
        </p:nvGraphicFramePr>
        <p:xfrm>
          <a:off x="609600" y="1600201"/>
          <a:ext cx="109728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EDA Applications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6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7545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Dataset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7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A78640A-51DB-47F8-B84B-83FCC0063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on user information and usage/habits</a:t>
            </a:r>
          </a:p>
          <a:p>
            <a:r>
              <a:rPr lang="en-US" dirty="0"/>
              <a:t>Dataset from Kaggle</a:t>
            </a:r>
          </a:p>
          <a:p>
            <a:r>
              <a:rPr lang="en-US" dirty="0"/>
              <a:t>Large dataset - </a:t>
            </a:r>
            <a:r>
              <a:rPr lang="en-US" b="1" dirty="0"/>
              <a:t>99003</a:t>
            </a:r>
            <a:r>
              <a:rPr lang="en-US" dirty="0"/>
              <a:t> observations with </a:t>
            </a:r>
            <a:r>
              <a:rPr lang="en-US" b="1" dirty="0"/>
              <a:t>15</a:t>
            </a:r>
            <a:r>
              <a:rPr lang="en-US" dirty="0"/>
              <a:t> different variables</a:t>
            </a:r>
          </a:p>
          <a:p>
            <a:r>
              <a:rPr lang="en-US" dirty="0"/>
              <a:t>Sourced from </a:t>
            </a:r>
            <a:r>
              <a:rPr lang="en-US" b="1" dirty="0"/>
              <a:t>2013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146" name="Picture 2" descr="Kaggle - Wikipedia">
            <a:extLst>
              <a:ext uri="{FF2B5EF4-FFF2-40B4-BE49-F238E27FC236}">
                <a16:creationId xmlns:a16="http://schemas.microsoft.com/office/drawing/2014/main" id="{8647ABE0-58AA-4072-9CCC-10B5CE50D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10" y="4261299"/>
            <a:ext cx="2552700" cy="98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acebook logo and symbol, meaning, history, PNG">
            <a:extLst>
              <a:ext uri="{FF2B5EF4-FFF2-40B4-BE49-F238E27FC236}">
                <a16:creationId xmlns:a16="http://schemas.microsoft.com/office/drawing/2014/main" id="{B2657820-A247-4DAB-B0D1-95E8E74F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291" y="3533181"/>
            <a:ext cx="3769360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30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Dataset Sample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8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72B5520C-8F80-4DC4-94EA-92F3872F57D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545572" y="1600206"/>
          <a:ext cx="9100855" cy="4525951"/>
        </p:xfrm>
        <a:graphic>
          <a:graphicData uri="http://schemas.openxmlformats.org/drawingml/2006/table">
            <a:tbl>
              <a:tblPr/>
              <a:tblGrid>
                <a:gridCol w="391084">
                  <a:extLst>
                    <a:ext uri="{9D8B030D-6E8A-4147-A177-3AD203B41FA5}">
                      <a16:colId xmlns:a16="http://schemas.microsoft.com/office/drawing/2014/main" val="4148658562"/>
                    </a:ext>
                  </a:extLst>
                </a:gridCol>
                <a:gridCol w="391084">
                  <a:extLst>
                    <a:ext uri="{9D8B030D-6E8A-4147-A177-3AD203B41FA5}">
                      <a16:colId xmlns:a16="http://schemas.microsoft.com/office/drawing/2014/main" val="622610432"/>
                    </a:ext>
                  </a:extLst>
                </a:gridCol>
                <a:gridCol w="480708">
                  <a:extLst>
                    <a:ext uri="{9D8B030D-6E8A-4147-A177-3AD203B41FA5}">
                      <a16:colId xmlns:a16="http://schemas.microsoft.com/office/drawing/2014/main" val="2884536377"/>
                    </a:ext>
                  </a:extLst>
                </a:gridCol>
                <a:gridCol w="480708">
                  <a:extLst>
                    <a:ext uri="{9D8B030D-6E8A-4147-A177-3AD203B41FA5}">
                      <a16:colId xmlns:a16="http://schemas.microsoft.com/office/drawing/2014/main" val="2392674125"/>
                    </a:ext>
                  </a:extLst>
                </a:gridCol>
                <a:gridCol w="586626">
                  <a:extLst>
                    <a:ext uri="{9D8B030D-6E8A-4147-A177-3AD203B41FA5}">
                      <a16:colId xmlns:a16="http://schemas.microsoft.com/office/drawing/2014/main" val="471076736"/>
                    </a:ext>
                  </a:extLst>
                </a:gridCol>
                <a:gridCol w="391084">
                  <a:extLst>
                    <a:ext uri="{9D8B030D-6E8A-4147-A177-3AD203B41FA5}">
                      <a16:colId xmlns:a16="http://schemas.microsoft.com/office/drawing/2014/main" val="923982902"/>
                    </a:ext>
                  </a:extLst>
                </a:gridCol>
                <a:gridCol w="391084">
                  <a:extLst>
                    <a:ext uri="{9D8B030D-6E8A-4147-A177-3AD203B41FA5}">
                      <a16:colId xmlns:a16="http://schemas.microsoft.com/office/drawing/2014/main" val="1962489437"/>
                    </a:ext>
                  </a:extLst>
                </a:gridCol>
                <a:gridCol w="604958">
                  <a:extLst>
                    <a:ext uri="{9D8B030D-6E8A-4147-A177-3AD203B41FA5}">
                      <a16:colId xmlns:a16="http://schemas.microsoft.com/office/drawing/2014/main" val="2840701030"/>
                    </a:ext>
                  </a:extLst>
                </a:gridCol>
                <a:gridCol w="994006">
                  <a:extLst>
                    <a:ext uri="{9D8B030D-6E8A-4147-A177-3AD203B41FA5}">
                      <a16:colId xmlns:a16="http://schemas.microsoft.com/office/drawing/2014/main" val="2555474520"/>
                    </a:ext>
                  </a:extLst>
                </a:gridCol>
                <a:gridCol w="448118">
                  <a:extLst>
                    <a:ext uri="{9D8B030D-6E8A-4147-A177-3AD203B41FA5}">
                      <a16:colId xmlns:a16="http://schemas.microsoft.com/office/drawing/2014/main" val="1474269627"/>
                    </a:ext>
                  </a:extLst>
                </a:gridCol>
                <a:gridCol w="629401">
                  <a:extLst>
                    <a:ext uri="{9D8B030D-6E8A-4147-A177-3AD203B41FA5}">
                      <a16:colId xmlns:a16="http://schemas.microsoft.com/office/drawing/2014/main" val="663608807"/>
                    </a:ext>
                  </a:extLst>
                </a:gridCol>
                <a:gridCol w="749578">
                  <a:extLst>
                    <a:ext uri="{9D8B030D-6E8A-4147-A177-3AD203B41FA5}">
                      <a16:colId xmlns:a16="http://schemas.microsoft.com/office/drawing/2014/main" val="2474617934"/>
                    </a:ext>
                  </a:extLst>
                </a:gridCol>
                <a:gridCol w="922714">
                  <a:extLst>
                    <a:ext uri="{9D8B030D-6E8A-4147-A177-3AD203B41FA5}">
                      <a16:colId xmlns:a16="http://schemas.microsoft.com/office/drawing/2014/main" val="358860593"/>
                    </a:ext>
                  </a:extLst>
                </a:gridCol>
                <a:gridCol w="643660">
                  <a:extLst>
                    <a:ext uri="{9D8B030D-6E8A-4147-A177-3AD203B41FA5}">
                      <a16:colId xmlns:a16="http://schemas.microsoft.com/office/drawing/2014/main" val="400734831"/>
                    </a:ext>
                  </a:extLst>
                </a:gridCol>
                <a:gridCol w="996042">
                  <a:extLst>
                    <a:ext uri="{9D8B030D-6E8A-4147-A177-3AD203B41FA5}">
                      <a16:colId xmlns:a16="http://schemas.microsoft.com/office/drawing/2014/main" val="3899893526"/>
                    </a:ext>
                  </a:extLst>
                </a:gridCol>
              </a:tblGrid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userid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dob_day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dob_year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dob_month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gender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tenure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friend_count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friendships_initiated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likes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likes_received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mobile_likes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mobile_likes_received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www_likes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www_likes_received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3630703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2094382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750604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1192601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595011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2083884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218706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1203168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03278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1733186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4700635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1524765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1909957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1136133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7300744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1680361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2491333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1365174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3526430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1712567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9356725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1612453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5810862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2104073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5653209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1918584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73249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1704433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112313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1932519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8297544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1751722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705782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1470850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370503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1001768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4111985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1537661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141774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1020296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549164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1472643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542666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2041297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6958936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1514978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0275476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1708962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881812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1098955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45876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1001243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698605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2113084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6022347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2163454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473994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1670750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692956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1041376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4018070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1762274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7707026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1903650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3196765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2087235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8194756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1871735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762500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1459785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2836860"/>
                  </a:ext>
                </a:extLst>
              </a:tr>
              <a:tr h="1223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1215208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1999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male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16" marR="6116" marT="611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843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6491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E4B965-7A15-44D6-8C31-A1D4BBD18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035" y="1624013"/>
            <a:ext cx="4753479" cy="452596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B91E18-21B1-4174-A450-FA65AC987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Variables: Facebook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4DDDC8-0CF8-4A40-ACA0-48CC0A253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20EE7-5152-40C0-A621-B9DA80ABB129}" type="slidenum">
              <a:rPr lang="en-US" smtClean="0"/>
              <a:pPr/>
              <a:t>9</a:t>
            </a:fld>
            <a:endParaRPr lang="en-US" sz="140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3352226-A22D-4B15-B999-703D5603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8640" y="6356351"/>
            <a:ext cx="6014720" cy="365125"/>
          </a:xfrm>
        </p:spPr>
        <p:txBody>
          <a:bodyPr/>
          <a:lstStyle/>
          <a:p>
            <a:r>
              <a:rPr lang="en-US"/>
              <a:t>SSIE 643 – Final Project Presentation | Dr. Cheng | May 19th, 2020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03971E-B1A4-41E9-92F3-FE3A345187FB}"/>
              </a:ext>
            </a:extLst>
          </p:cNvPr>
          <p:cNvSpPr txBox="1"/>
          <p:nvPr/>
        </p:nvSpPr>
        <p:spPr>
          <a:xfrm>
            <a:off x="6448425" y="1961654"/>
            <a:ext cx="4665914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/>
              <a:t>dob_day</a:t>
            </a:r>
            <a:r>
              <a:rPr lang="en-US" sz="1800" b="1" dirty="0"/>
              <a:t>: day of user’s date of birth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56FE7-17B1-4F20-A75C-DD875D26B7A7}"/>
              </a:ext>
            </a:extLst>
          </p:cNvPr>
          <p:cNvSpPr txBox="1"/>
          <p:nvPr/>
        </p:nvSpPr>
        <p:spPr>
          <a:xfrm>
            <a:off x="5523665" y="3621644"/>
            <a:ext cx="6515433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tenure: number of days since user has been on Facebook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20B12D-CA17-416A-B0A2-F93FB990D3C7}"/>
              </a:ext>
            </a:extLst>
          </p:cNvPr>
          <p:cNvSpPr txBox="1"/>
          <p:nvPr/>
        </p:nvSpPr>
        <p:spPr>
          <a:xfrm>
            <a:off x="6948201" y="5136633"/>
            <a:ext cx="4753479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likes: total number of posts like by user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60DBA-FA34-47D3-973D-7FD14A66646B}"/>
              </a:ext>
            </a:extLst>
          </p:cNvPr>
          <p:cNvSpPr/>
          <p:nvPr/>
        </p:nvSpPr>
        <p:spPr>
          <a:xfrm>
            <a:off x="1628775" y="2486025"/>
            <a:ext cx="1981200" cy="180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62918E-25DC-404B-A536-BB34DF61D9B3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3609975" y="2146320"/>
            <a:ext cx="2838450" cy="43019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1DCE0A6-2213-4FA4-BC16-BB9964E24109}"/>
              </a:ext>
            </a:extLst>
          </p:cNvPr>
          <p:cNvSpPr/>
          <p:nvPr/>
        </p:nvSpPr>
        <p:spPr>
          <a:xfrm>
            <a:off x="1628774" y="3613666"/>
            <a:ext cx="3057525" cy="180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89E23B-2053-4752-A18D-551482D74886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4686299" y="3704154"/>
            <a:ext cx="837366" cy="10215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1C84B2DF-8538-41D5-99B1-11C62011BEC3}"/>
              </a:ext>
            </a:extLst>
          </p:cNvPr>
          <p:cNvSpPr/>
          <p:nvPr/>
        </p:nvSpPr>
        <p:spPr>
          <a:xfrm>
            <a:off x="1628773" y="4456074"/>
            <a:ext cx="2181227" cy="1809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6A2929A-93FC-44B6-801E-08EC0F9554FB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3810000" y="4546562"/>
            <a:ext cx="3138201" cy="77473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94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8" grpId="0" animBg="1"/>
      <p:bldP spid="15" grpId="0" animBg="1"/>
      <p:bldP spid="19" grpId="0" animBg="1"/>
    </p:bldLst>
  </p:timing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-template-re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F35F44F9FEFF4494074B2F038EA579" ma:contentTypeVersion="7" ma:contentTypeDescription="Create a new document." ma:contentTypeScope="" ma:versionID="c550098407b7420804a1657756547132">
  <xsd:schema xmlns:xsd="http://www.w3.org/2001/XMLSchema" xmlns:xs="http://www.w3.org/2001/XMLSchema" xmlns:p="http://schemas.microsoft.com/office/2006/metadata/properties" xmlns:ns3="d80fa269-3ac6-4dac-8f79-1961c348d7d9" xmlns:ns4="39b944a6-a9b8-4a5f-98a6-60a621e64c52" targetNamespace="http://schemas.microsoft.com/office/2006/metadata/properties" ma:root="true" ma:fieldsID="767e37432e47e9a55998fb94615a9056" ns3:_="" ns4:_="">
    <xsd:import namespace="d80fa269-3ac6-4dac-8f79-1961c348d7d9"/>
    <xsd:import namespace="39b944a6-a9b8-4a5f-98a6-60a621e64c5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0fa269-3ac6-4dac-8f79-1961c348d7d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944a6-a9b8-4a5f-98a6-60a621e64c5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A35B36-4261-4162-918C-088A3805BAD8}">
  <ds:schemaRefs>
    <ds:schemaRef ds:uri="39b944a6-a9b8-4a5f-98a6-60a621e64c52"/>
    <ds:schemaRef ds:uri="d80fa269-3ac6-4dac-8f79-1961c348d7d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8BD94A1-2417-4C54-94C9-E59AFBAE9FC1}">
  <ds:schemaRefs>
    <ds:schemaRef ds:uri="39b944a6-a9b8-4a5f-98a6-60a621e64c52"/>
    <ds:schemaRef ds:uri="d80fa269-3ac6-4dac-8f79-1961c348d7d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6DF3FE0-E538-45EE-82B1-DDC54C0F8F6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3973</TotalTime>
  <Words>1608</Words>
  <Application>Microsoft Office PowerPoint</Application>
  <PresentationFormat>Widescreen</PresentationFormat>
  <Paragraphs>714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9" baseType="lpstr">
      <vt:lpstr>Arial</vt:lpstr>
      <vt:lpstr>Calibri</vt:lpstr>
      <vt:lpstr>Calibri Light</vt:lpstr>
      <vt:lpstr>Exo 2</vt:lpstr>
      <vt:lpstr>Fira Sans Extra Condensed Medium</vt:lpstr>
      <vt:lpstr>Proxima Nova</vt:lpstr>
      <vt:lpstr>Proxima Nova Semibold</vt:lpstr>
      <vt:lpstr>Roboto Condensed</vt:lpstr>
      <vt:lpstr>Roboto Condensed Light</vt:lpstr>
      <vt:lpstr>Squada One</vt:lpstr>
      <vt:lpstr>Tech Newsletter by Slidesgo</vt:lpstr>
      <vt:lpstr>SlidesGo Final Pages</vt:lpstr>
      <vt:lpstr>b-template-reg</vt:lpstr>
      <vt:lpstr>Office Theme</vt:lpstr>
      <vt:lpstr>PowerPoint Presentation</vt:lpstr>
      <vt:lpstr>Presentation Agenda</vt:lpstr>
      <vt:lpstr>PowerPoint Presentation</vt:lpstr>
      <vt:lpstr>What is Exploratory Data Analysis?</vt:lpstr>
      <vt:lpstr>Phases of EDA</vt:lpstr>
      <vt:lpstr>Examples of EDA Applications</vt:lpstr>
      <vt:lpstr>Facebook Dataset </vt:lpstr>
      <vt:lpstr>Facebook Dataset Sample </vt:lpstr>
      <vt:lpstr>Description of Variables: Facebook Data</vt:lpstr>
      <vt:lpstr>Objective</vt:lpstr>
      <vt:lpstr>Data Pre-Profiling</vt:lpstr>
      <vt:lpstr>Data 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Results</vt:lpstr>
      <vt:lpstr>Conclusions</vt:lpstr>
      <vt:lpstr>References</vt:lpstr>
      <vt:lpstr>Thank you! Are there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Mitchell Keomoungkhoune</dc:creator>
  <cp:lastModifiedBy>Mitchell Keomoungkhoune</cp:lastModifiedBy>
  <cp:revision>164</cp:revision>
  <dcterms:created xsi:type="dcterms:W3CDTF">2020-12-17T04:23:19Z</dcterms:created>
  <dcterms:modified xsi:type="dcterms:W3CDTF">2021-05-19T20:26:12Z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0x010100AFF35F44F9FEFF4494074B2F038EA579</vt:lpwstr>
  </property>
</Properties>
</file>